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8" r:id="rId4"/>
    <p:sldMasterId id="214748370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IBM Plex Sans"/>
      <p:regular r:id="rId17"/>
      <p:bold r:id="rId18"/>
      <p:italic r:id="rId19"/>
      <p:boldItalic r:id="rId20"/>
    </p:embeddedFont>
    <p:embeddedFont>
      <p:font typeface="Sora SemiBold"/>
      <p:regular r:id="rId21"/>
      <p:bold r:id="rId22"/>
    </p:embeddedFont>
    <p:embeddedFont>
      <p:font typeface="IBM Plex Sans Medium"/>
      <p:regular r:id="rId23"/>
      <p:bold r:id="rId24"/>
      <p:italic r:id="rId25"/>
      <p:boldItalic r:id="rId26"/>
    </p:embeddedFont>
    <p:embeddedFont>
      <p:font typeface="Sora Light"/>
      <p:regular r:id="rId27"/>
      <p:bold r:id="rId28"/>
    </p:embeddedFont>
    <p:embeddedFont>
      <p:font typeface="Sora ExtraLight"/>
      <p:regular r:id="rId29"/>
      <p:bold r:id="rId30"/>
    </p:embeddedFont>
    <p:embeddedFont>
      <p:font typeface="Sora"/>
      <p:regular r:id="rId31"/>
      <p:bold r:id="rId32"/>
    </p:embeddedFont>
    <p:embeddedFont>
      <p:font typeface="Sora Medium"/>
      <p:regular r:id="rId33"/>
      <p:bold r:id="rId34"/>
    </p:embeddedFont>
    <p:embeddedFont>
      <p:font typeface="IBM Plex Sans SemiBold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Sora-regular.fntdata"/><Relationship Id="rId30" Type="http://schemas.openxmlformats.org/officeDocument/2006/relationships/font" Target="fonts/SoraExtraLight-bold.fntdata"/><Relationship Id="rId33" Type="http://schemas.openxmlformats.org/officeDocument/2006/relationships/font" Target="fonts/SoraMedium-regular.fntdata"/><Relationship Id="rId32" Type="http://schemas.openxmlformats.org/officeDocument/2006/relationships/font" Target="fonts/Sora-bold.fntdata"/><Relationship Id="rId35" Type="http://schemas.openxmlformats.org/officeDocument/2006/relationships/font" Target="fonts/IBMPlexSansSemiBold-regular.fntdata"/><Relationship Id="rId34" Type="http://schemas.openxmlformats.org/officeDocument/2006/relationships/font" Target="fonts/SoraMedium-bold.fntdata"/><Relationship Id="rId37" Type="http://schemas.openxmlformats.org/officeDocument/2006/relationships/font" Target="fonts/IBMPlexSansSemiBold-italic.fntdata"/><Relationship Id="rId36" Type="http://schemas.openxmlformats.org/officeDocument/2006/relationships/font" Target="fonts/IBMPlexSansSemiBold-bold.fntdata"/><Relationship Id="rId38" Type="http://schemas.openxmlformats.org/officeDocument/2006/relationships/font" Target="fonts/IBMPlexSansSemiBold-boldItalic.fntdata"/><Relationship Id="rId20" Type="http://schemas.openxmlformats.org/officeDocument/2006/relationships/font" Target="fonts/IBMPlexSans-boldItalic.fntdata"/><Relationship Id="rId22" Type="http://schemas.openxmlformats.org/officeDocument/2006/relationships/font" Target="fonts/SoraSemiBold-bold.fntdata"/><Relationship Id="rId21" Type="http://schemas.openxmlformats.org/officeDocument/2006/relationships/font" Target="fonts/SoraSemiBold-regular.fntdata"/><Relationship Id="rId24" Type="http://schemas.openxmlformats.org/officeDocument/2006/relationships/font" Target="fonts/IBMPlexSansMedium-bold.fntdata"/><Relationship Id="rId23" Type="http://schemas.openxmlformats.org/officeDocument/2006/relationships/font" Target="fonts/IBMPlexSansMedium-regular.fntdata"/><Relationship Id="rId26" Type="http://schemas.openxmlformats.org/officeDocument/2006/relationships/font" Target="fonts/IBMPlexSansMedium-boldItalic.fntdata"/><Relationship Id="rId25" Type="http://schemas.openxmlformats.org/officeDocument/2006/relationships/font" Target="fonts/IBMPlexSansMedium-italic.fntdata"/><Relationship Id="rId28" Type="http://schemas.openxmlformats.org/officeDocument/2006/relationships/font" Target="fonts/SoraLight-bold.fntdata"/><Relationship Id="rId27" Type="http://schemas.openxmlformats.org/officeDocument/2006/relationships/font" Target="fonts/SoraLight-regular.fntdata"/><Relationship Id="rId29" Type="http://schemas.openxmlformats.org/officeDocument/2006/relationships/font" Target="fonts/SoraExtraLight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IBMPlexSans-regular.fntdata"/><Relationship Id="rId16" Type="http://schemas.openxmlformats.org/officeDocument/2006/relationships/slide" Target="slides/slide10.xml"/><Relationship Id="rId19" Type="http://schemas.openxmlformats.org/officeDocument/2006/relationships/font" Target="fonts/IBMPlexSans-italic.fntdata"/><Relationship Id="rId18" Type="http://schemas.openxmlformats.org/officeDocument/2006/relationships/font" Target="fonts/IBMPlexSa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391a0143a7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391a0143a7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3b126df9d74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3b126df9d74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391a0143a79_0_9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391a0143a79_0_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3b126df9d74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3b126df9d74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391a0143a79_0_9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391a0143a79_0_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391a0143a79_0_9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391a0143a79_0_9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391a0143a79_0_9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391a0143a79_0_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391a0143a79_0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391a0143a79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3b126df9d74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3b126df9d74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91a0143a79_0_9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91a0143a79_0_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2">
  <p:cSld name="BLANK_2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130200" y="4291350"/>
            <a:ext cx="4922100" cy="7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6" name="Google Shape;56;p14"/>
          <p:cNvSpPr/>
          <p:nvPr/>
        </p:nvSpPr>
        <p:spPr>
          <a:xfrm rot="-900003">
            <a:off x="2618331" y="-723216"/>
            <a:ext cx="4001240" cy="1687704"/>
          </a:xfrm>
          <a:prstGeom prst="chord">
            <a:avLst>
              <a:gd fmla="val 694140" name="adj1"/>
              <a:gd fmla="val 11948531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7" name="Google Shape;57;p14"/>
          <p:cNvSpPr txBox="1"/>
          <p:nvPr>
            <p:ph idx="2" type="subTitle"/>
          </p:nvPr>
        </p:nvSpPr>
        <p:spPr>
          <a:xfrm>
            <a:off x="138475" y="228600"/>
            <a:ext cx="21645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8" name="Google Shape;58;p14"/>
          <p:cNvSpPr/>
          <p:nvPr/>
        </p:nvSpPr>
        <p:spPr>
          <a:xfrm>
            <a:off x="228600" y="4445350"/>
            <a:ext cx="4823700" cy="2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59" name="Google Shape;59;p14"/>
          <p:cNvGrpSpPr/>
          <p:nvPr/>
        </p:nvGrpSpPr>
        <p:grpSpPr>
          <a:xfrm flipH="1" rot="10800000">
            <a:off x="4395238" y="-11"/>
            <a:ext cx="4748757" cy="2797859"/>
            <a:chOff x="3200875" y="1642950"/>
            <a:chExt cx="5970275" cy="3517550"/>
          </a:xfrm>
        </p:grpSpPr>
        <p:sp>
          <p:nvSpPr>
            <p:cNvPr id="60" name="Google Shape;60;p14"/>
            <p:cNvSpPr/>
            <p:nvPr/>
          </p:nvSpPr>
          <p:spPr>
            <a:xfrm>
              <a:off x="4208325" y="1644500"/>
              <a:ext cx="4962825" cy="3516000"/>
            </a:xfrm>
            <a:custGeom>
              <a:rect b="b" l="l" r="r" t="t"/>
              <a:pathLst>
                <a:path extrusionOk="0" h="140640" w="198513">
                  <a:moveTo>
                    <a:pt x="31387" y="0"/>
                  </a:moveTo>
                  <a:lnTo>
                    <a:pt x="0" y="140640"/>
                  </a:lnTo>
                  <a:lnTo>
                    <a:pt x="198513" y="140640"/>
                  </a:lnTo>
                  <a:lnTo>
                    <a:pt x="198513" y="6370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1000">
                  <a:schemeClr val="lt2"/>
                </a:gs>
                <a:gs pos="51000">
                  <a:schemeClr val="accent1"/>
                </a:gs>
                <a:gs pos="79000">
                  <a:schemeClr val="accent1"/>
                </a:gs>
                <a:gs pos="91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61" name="Google Shape;61;p14"/>
            <p:cNvSpPr/>
            <p:nvPr/>
          </p:nvSpPr>
          <p:spPr>
            <a:xfrm>
              <a:off x="3200875" y="1642950"/>
              <a:ext cx="1795975" cy="3517550"/>
            </a:xfrm>
            <a:custGeom>
              <a:rect b="b" l="l" r="r" t="t"/>
              <a:pathLst>
                <a:path extrusionOk="0" h="140702" w="71839">
                  <a:moveTo>
                    <a:pt x="71839" y="0"/>
                  </a:moveTo>
                  <a:lnTo>
                    <a:pt x="40808" y="140702"/>
                  </a:lnTo>
                  <a:lnTo>
                    <a:pt x="0" y="14070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grpSp>
        <p:nvGrpSpPr>
          <p:cNvPr id="62" name="Google Shape;62;p14"/>
          <p:cNvGrpSpPr/>
          <p:nvPr/>
        </p:nvGrpSpPr>
        <p:grpSpPr>
          <a:xfrm flipH="1">
            <a:off x="6309311" y="2793726"/>
            <a:ext cx="2834695" cy="1890116"/>
            <a:chOff x="312900" y="2793625"/>
            <a:chExt cx="2221200" cy="1481050"/>
          </a:xfrm>
        </p:grpSpPr>
        <p:grpSp>
          <p:nvGrpSpPr>
            <p:cNvPr id="63" name="Google Shape;63;p14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64" name="Google Shape;64;p14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65" name="Google Shape;65;p1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6" name="Google Shape;66;p1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7" name="Google Shape;67;p1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68" name="Google Shape;68;p14"/>
              <p:cNvGrpSpPr/>
              <p:nvPr/>
            </p:nvGrpSpPr>
            <p:grpSpPr>
              <a:xfrm>
                <a:off x="461225" y="3619500"/>
                <a:ext cx="1480800" cy="370200"/>
                <a:chOff x="461225" y="3249175"/>
                <a:chExt cx="1480800" cy="370200"/>
              </a:xfrm>
            </p:grpSpPr>
            <p:sp>
              <p:nvSpPr>
                <p:cNvPr id="69" name="Google Shape;69;p1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0" name="Google Shape;70;p1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1" name="Google Shape;71;p1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2" name="Google Shape;72;p1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73" name="Google Shape;73;p14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74" name="Google Shape;74;p1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5" name="Google Shape;75;p1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" name="Google Shape;76;p1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7" name="Google Shape;77;p1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78" name="Google Shape;78;p14"/>
              <p:cNvGrpSpPr/>
              <p:nvPr/>
            </p:nvGrpSpPr>
            <p:grpSpPr>
              <a:xfrm>
                <a:off x="461225" y="4360025"/>
                <a:ext cx="1480800" cy="370200"/>
                <a:chOff x="461225" y="3249175"/>
                <a:chExt cx="1480800" cy="370200"/>
              </a:xfrm>
            </p:grpSpPr>
            <p:sp>
              <p:nvSpPr>
                <p:cNvPr id="79" name="Google Shape;79;p1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" name="Google Shape;80;p1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81" name="Google Shape;81;p14"/>
            <p:cNvSpPr/>
            <p:nvPr/>
          </p:nvSpPr>
          <p:spPr>
            <a:xfrm>
              <a:off x="2163900" y="390358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82" name="Google Shape;82;p14"/>
          <p:cNvSpPr txBox="1"/>
          <p:nvPr>
            <p:ph type="title"/>
          </p:nvPr>
        </p:nvSpPr>
        <p:spPr>
          <a:xfrm>
            <a:off x="74600" y="2891050"/>
            <a:ext cx="5876700" cy="14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">
  <p:cSld name="BLANK_1_1_3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5"/>
          <p:cNvGrpSpPr/>
          <p:nvPr/>
        </p:nvGrpSpPr>
        <p:grpSpPr>
          <a:xfrm flipH="1">
            <a:off x="6169505" y="2816179"/>
            <a:ext cx="2979740" cy="1986829"/>
            <a:chOff x="312900" y="2793625"/>
            <a:chExt cx="2221200" cy="1481050"/>
          </a:xfrm>
        </p:grpSpPr>
        <p:grpSp>
          <p:nvGrpSpPr>
            <p:cNvPr id="85" name="Google Shape;85;p15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86" name="Google Shape;86;p15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87" name="Google Shape;87;p1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8" name="Google Shape;88;p1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9" name="Google Shape;89;p1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0" name="Google Shape;90;p1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1" name="Google Shape;91;p1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92" name="Google Shape;92;p15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93" name="Google Shape;93;p1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4" name="Google Shape;94;p1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5" name="Google Shape;95;p1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6" name="Google Shape;96;p1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7" name="Google Shape;97;p1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98" name="Google Shape;98;p15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99" name="Google Shape;99;p1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0" name="Google Shape;100;p1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1" name="Google Shape;101;p1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2" name="Google Shape;102;p1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3" name="Google Shape;103;p1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04" name="Google Shape;104;p15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05" name="Google Shape;105;p1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6" name="Google Shape;106;p1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7" name="Google Shape;107;p1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8" name="Google Shape;108;p1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9" name="Google Shape;109;p1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10" name="Google Shape;110;p15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11" name="Google Shape;111;p15"/>
          <p:cNvSpPr/>
          <p:nvPr/>
        </p:nvSpPr>
        <p:spPr>
          <a:xfrm flipH="1">
            <a:off x="12" y="3308203"/>
            <a:ext cx="9143963" cy="1835315"/>
          </a:xfrm>
          <a:custGeom>
            <a:rect b="b" l="l" r="r" t="t"/>
            <a:pathLst>
              <a:path extrusionOk="0" h="29205" w="61561">
                <a:moveTo>
                  <a:pt x="61560" y="1"/>
                </a:moveTo>
                <a:lnTo>
                  <a:pt x="60172" y="120"/>
                </a:lnTo>
                <a:lnTo>
                  <a:pt x="58745" y="258"/>
                </a:lnTo>
                <a:lnTo>
                  <a:pt x="57318" y="417"/>
                </a:lnTo>
                <a:lnTo>
                  <a:pt x="55870" y="595"/>
                </a:lnTo>
                <a:lnTo>
                  <a:pt x="54403" y="814"/>
                </a:lnTo>
                <a:lnTo>
                  <a:pt x="52936" y="1051"/>
                </a:lnTo>
                <a:lnTo>
                  <a:pt x="51429" y="1309"/>
                </a:lnTo>
                <a:lnTo>
                  <a:pt x="49942" y="1587"/>
                </a:lnTo>
                <a:lnTo>
                  <a:pt x="48436" y="1884"/>
                </a:lnTo>
                <a:lnTo>
                  <a:pt x="46909" y="2221"/>
                </a:lnTo>
                <a:lnTo>
                  <a:pt x="45382" y="2578"/>
                </a:lnTo>
                <a:lnTo>
                  <a:pt x="43836" y="2955"/>
                </a:lnTo>
                <a:lnTo>
                  <a:pt x="42309" y="3351"/>
                </a:lnTo>
                <a:lnTo>
                  <a:pt x="40763" y="3787"/>
                </a:lnTo>
                <a:lnTo>
                  <a:pt x="39217" y="4224"/>
                </a:lnTo>
                <a:lnTo>
                  <a:pt x="37670" y="4699"/>
                </a:lnTo>
                <a:lnTo>
                  <a:pt x="35866" y="5274"/>
                </a:lnTo>
                <a:lnTo>
                  <a:pt x="34082" y="5869"/>
                </a:lnTo>
                <a:lnTo>
                  <a:pt x="32337" y="6484"/>
                </a:lnTo>
                <a:lnTo>
                  <a:pt x="30592" y="7118"/>
                </a:lnTo>
                <a:lnTo>
                  <a:pt x="28887" y="7792"/>
                </a:lnTo>
                <a:lnTo>
                  <a:pt x="27222" y="8466"/>
                </a:lnTo>
                <a:lnTo>
                  <a:pt x="25557" y="9160"/>
                </a:lnTo>
                <a:lnTo>
                  <a:pt x="23951" y="9894"/>
                </a:lnTo>
                <a:lnTo>
                  <a:pt x="22365" y="10627"/>
                </a:lnTo>
                <a:lnTo>
                  <a:pt x="20818" y="11381"/>
                </a:lnTo>
                <a:lnTo>
                  <a:pt x="19292" y="12154"/>
                </a:lnTo>
                <a:lnTo>
                  <a:pt x="17824" y="12927"/>
                </a:lnTo>
                <a:lnTo>
                  <a:pt x="16377" y="13740"/>
                </a:lnTo>
                <a:lnTo>
                  <a:pt x="14989" y="14553"/>
                </a:lnTo>
                <a:lnTo>
                  <a:pt x="13621" y="15386"/>
                </a:lnTo>
                <a:lnTo>
                  <a:pt x="12313" y="16218"/>
                </a:lnTo>
                <a:lnTo>
                  <a:pt x="11084" y="17051"/>
                </a:lnTo>
                <a:lnTo>
                  <a:pt x="9914" y="17884"/>
                </a:lnTo>
                <a:lnTo>
                  <a:pt x="8804" y="18716"/>
                </a:lnTo>
                <a:lnTo>
                  <a:pt x="7753" y="19549"/>
                </a:lnTo>
                <a:lnTo>
                  <a:pt x="6762" y="20382"/>
                </a:lnTo>
                <a:lnTo>
                  <a:pt x="5810" y="21214"/>
                </a:lnTo>
                <a:lnTo>
                  <a:pt x="4938" y="22027"/>
                </a:lnTo>
                <a:lnTo>
                  <a:pt x="4125" y="22860"/>
                </a:lnTo>
                <a:lnTo>
                  <a:pt x="3371" y="23693"/>
                </a:lnTo>
                <a:lnTo>
                  <a:pt x="2697" y="24505"/>
                </a:lnTo>
                <a:lnTo>
                  <a:pt x="2380" y="24902"/>
                </a:lnTo>
                <a:lnTo>
                  <a:pt x="2063" y="25298"/>
                </a:lnTo>
                <a:lnTo>
                  <a:pt x="1785" y="25715"/>
                </a:lnTo>
                <a:lnTo>
                  <a:pt x="1528" y="26111"/>
                </a:lnTo>
                <a:lnTo>
                  <a:pt x="1270" y="26508"/>
                </a:lnTo>
                <a:lnTo>
                  <a:pt x="1032" y="26904"/>
                </a:lnTo>
                <a:lnTo>
                  <a:pt x="814" y="27281"/>
                </a:lnTo>
                <a:lnTo>
                  <a:pt x="616" y="27678"/>
                </a:lnTo>
                <a:lnTo>
                  <a:pt x="437" y="28054"/>
                </a:lnTo>
                <a:lnTo>
                  <a:pt x="279" y="28451"/>
                </a:lnTo>
                <a:lnTo>
                  <a:pt x="120" y="28827"/>
                </a:lnTo>
                <a:lnTo>
                  <a:pt x="1" y="29204"/>
                </a:lnTo>
                <a:lnTo>
                  <a:pt x="61560" y="29204"/>
                </a:lnTo>
                <a:lnTo>
                  <a:pt x="615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2" name="Google Shape;112;p15"/>
          <p:cNvSpPr/>
          <p:nvPr/>
        </p:nvSpPr>
        <p:spPr>
          <a:xfrm>
            <a:off x="11" y="2611497"/>
            <a:ext cx="725708" cy="1448283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3" name="Google Shape;113;p15"/>
          <p:cNvSpPr/>
          <p:nvPr/>
        </p:nvSpPr>
        <p:spPr>
          <a:xfrm flipH="1">
            <a:off x="3311207" y="2592556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4" name="Google Shape;114;p15"/>
          <p:cNvSpPr/>
          <p:nvPr/>
        </p:nvSpPr>
        <p:spPr>
          <a:xfrm flipH="1" rot="-5400000">
            <a:off x="1299729" y="2592569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5" name="Google Shape;115;p15"/>
          <p:cNvSpPr txBox="1"/>
          <p:nvPr>
            <p:ph type="title"/>
          </p:nvPr>
        </p:nvSpPr>
        <p:spPr>
          <a:xfrm>
            <a:off x="115025" y="502775"/>
            <a:ext cx="4183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16" name="Google Shape;116;p15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17" name="Google Shape;117;p15"/>
          <p:cNvSpPr txBox="1"/>
          <p:nvPr>
            <p:ph idx="1" type="body"/>
          </p:nvPr>
        </p:nvSpPr>
        <p:spPr>
          <a:xfrm>
            <a:off x="3511550" y="587150"/>
            <a:ext cx="4371600" cy="25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118" name="Google Shape;118;p15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BLANK_1_1_2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16"/>
          <p:cNvGrpSpPr/>
          <p:nvPr/>
        </p:nvGrpSpPr>
        <p:grpSpPr>
          <a:xfrm flipH="1">
            <a:off x="6169505" y="228779"/>
            <a:ext cx="2979740" cy="1986829"/>
            <a:chOff x="312900" y="2793625"/>
            <a:chExt cx="2221200" cy="1481050"/>
          </a:xfrm>
        </p:grpSpPr>
        <p:grpSp>
          <p:nvGrpSpPr>
            <p:cNvPr id="121" name="Google Shape;121;p16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122" name="Google Shape;122;p16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23" name="Google Shape;123;p1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4" name="Google Shape;124;p1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5" name="Google Shape;125;p1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6" name="Google Shape;126;p1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7" name="Google Shape;127;p1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28" name="Google Shape;128;p16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29" name="Google Shape;129;p1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0" name="Google Shape;130;p1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1" name="Google Shape;131;p1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2" name="Google Shape;132;p1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3" name="Google Shape;133;p1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34" name="Google Shape;134;p16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35" name="Google Shape;135;p1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6" name="Google Shape;136;p1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7" name="Google Shape;137;p1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8" name="Google Shape;138;p1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9" name="Google Shape;139;p1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40" name="Google Shape;140;p16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41" name="Google Shape;141;p1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2" name="Google Shape;142;p1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3" name="Google Shape;143;p1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4" name="Google Shape;144;p1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5" name="Google Shape;145;p1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46" name="Google Shape;146;p16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47" name="Google Shape;147;p16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48" name="Google Shape;148;p16"/>
          <p:cNvSpPr/>
          <p:nvPr/>
        </p:nvSpPr>
        <p:spPr>
          <a:xfrm flipH="1">
            <a:off x="8423546" y="3087297"/>
            <a:ext cx="725708" cy="1448283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485775" rotWithShape="0" algn="bl" dir="7800000" dist="76200">
              <a:schemeClr val="accent1">
                <a:alpha val="27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49" name="Google Shape;149;p16"/>
          <p:cNvSpPr/>
          <p:nvPr/>
        </p:nvSpPr>
        <p:spPr>
          <a:xfrm rot="-5400000">
            <a:off x="4618961" y="3068375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328613" rotWithShape="0" algn="bl" dir="2700000" dist="28575">
              <a:schemeClr val="accent1">
                <a:alpha val="2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50" name="Google Shape;150;p16"/>
          <p:cNvSpPr/>
          <p:nvPr/>
        </p:nvSpPr>
        <p:spPr>
          <a:xfrm>
            <a:off x="6521248" y="3068375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  <a:effectLst>
            <a:outerShdw blurRad="342900" rotWithShape="0" algn="bl" dir="5400000" dist="38100">
              <a:schemeClr val="accent3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51" name="Google Shape;151;p16"/>
          <p:cNvSpPr txBox="1"/>
          <p:nvPr>
            <p:ph idx="1" type="body"/>
          </p:nvPr>
        </p:nvSpPr>
        <p:spPr>
          <a:xfrm>
            <a:off x="115025" y="908975"/>
            <a:ext cx="5369100" cy="2478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457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457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457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457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457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457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457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457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2" name="Google Shape;152;p16"/>
          <p:cNvSpPr txBox="1"/>
          <p:nvPr>
            <p:ph idx="2" type="title"/>
          </p:nvPr>
        </p:nvSpPr>
        <p:spPr>
          <a:xfrm>
            <a:off x="115025" y="502775"/>
            <a:ext cx="41838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3" name="Google Shape;153;p16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 1">
  <p:cSld name="BLANK_1_1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17"/>
          <p:cNvGrpSpPr/>
          <p:nvPr/>
        </p:nvGrpSpPr>
        <p:grpSpPr>
          <a:xfrm>
            <a:off x="228600" y="2793625"/>
            <a:ext cx="2221200" cy="1481050"/>
            <a:chOff x="312900" y="2793625"/>
            <a:chExt cx="2221200" cy="1481050"/>
          </a:xfrm>
        </p:grpSpPr>
        <p:grpSp>
          <p:nvGrpSpPr>
            <p:cNvPr id="156" name="Google Shape;156;p17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157" name="Google Shape;157;p17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58" name="Google Shape;158;p1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59" name="Google Shape;159;p1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0" name="Google Shape;160;p1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1" name="Google Shape;161;p1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2" name="Google Shape;162;p1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63" name="Google Shape;163;p17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64" name="Google Shape;164;p1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5" name="Google Shape;165;p1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6" name="Google Shape;166;p1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7" name="Google Shape;167;p1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8" name="Google Shape;168;p1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69" name="Google Shape;169;p17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70" name="Google Shape;170;p1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1" name="Google Shape;171;p1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2" name="Google Shape;172;p1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3" name="Google Shape;173;p1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4" name="Google Shape;174;p1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75" name="Google Shape;175;p17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76" name="Google Shape;176;p1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7" name="Google Shape;177;p1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8" name="Google Shape;178;p1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9" name="Google Shape;179;p1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80" name="Google Shape;180;p1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81" name="Google Shape;181;p17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182" name="Google Shape;182;p17"/>
          <p:cNvGrpSpPr/>
          <p:nvPr/>
        </p:nvGrpSpPr>
        <p:grpSpPr>
          <a:xfrm>
            <a:off x="7663200" y="-725"/>
            <a:ext cx="1480800" cy="1396025"/>
            <a:chOff x="461225" y="3334200"/>
            <a:chExt cx="1480800" cy="1396025"/>
          </a:xfrm>
        </p:grpSpPr>
        <p:grpSp>
          <p:nvGrpSpPr>
            <p:cNvPr id="183" name="Google Shape;183;p17"/>
            <p:cNvGrpSpPr/>
            <p:nvPr/>
          </p:nvGrpSpPr>
          <p:grpSpPr>
            <a:xfrm>
              <a:off x="461225" y="3334200"/>
              <a:ext cx="1480800" cy="285300"/>
              <a:chOff x="461225" y="3334200"/>
              <a:chExt cx="1480800" cy="285300"/>
            </a:xfrm>
          </p:grpSpPr>
          <p:sp>
            <p:nvSpPr>
              <p:cNvPr id="184" name="Google Shape;184;p17"/>
              <p:cNvSpPr/>
              <p:nvPr/>
            </p:nvSpPr>
            <p:spPr>
              <a:xfrm>
                <a:off x="4612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85" name="Google Shape;185;p17"/>
              <p:cNvSpPr/>
              <p:nvPr/>
            </p:nvSpPr>
            <p:spPr>
              <a:xfrm>
                <a:off x="8314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86" name="Google Shape;186;p17"/>
              <p:cNvSpPr/>
              <p:nvPr/>
            </p:nvSpPr>
            <p:spPr>
              <a:xfrm>
                <a:off x="12016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87" name="Google Shape;187;p17"/>
              <p:cNvSpPr/>
              <p:nvPr/>
            </p:nvSpPr>
            <p:spPr>
              <a:xfrm>
                <a:off x="15718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88" name="Google Shape;188;p17"/>
            <p:cNvGrpSpPr/>
            <p:nvPr/>
          </p:nvGrpSpPr>
          <p:grpSpPr>
            <a:xfrm>
              <a:off x="461225" y="3619500"/>
              <a:ext cx="1480800" cy="370200"/>
              <a:chOff x="461225" y="3249175"/>
              <a:chExt cx="1480800" cy="370200"/>
            </a:xfrm>
          </p:grpSpPr>
          <p:sp>
            <p:nvSpPr>
              <p:cNvPr id="189" name="Google Shape;189;p17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0" name="Google Shape;190;p17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1" name="Google Shape;191;p17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2" name="Google Shape;192;p17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93" name="Google Shape;193;p17"/>
            <p:cNvGrpSpPr/>
            <p:nvPr/>
          </p:nvGrpSpPr>
          <p:grpSpPr>
            <a:xfrm>
              <a:off x="461225" y="3989700"/>
              <a:ext cx="1480800" cy="370200"/>
              <a:chOff x="461225" y="3249175"/>
              <a:chExt cx="1480800" cy="370200"/>
            </a:xfrm>
          </p:grpSpPr>
          <p:sp>
            <p:nvSpPr>
              <p:cNvPr id="194" name="Google Shape;194;p17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5" name="Google Shape;195;p17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6" name="Google Shape;196;p17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7" name="Google Shape;197;p17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98" name="Google Shape;198;p17"/>
            <p:cNvGrpSpPr/>
            <p:nvPr/>
          </p:nvGrpSpPr>
          <p:grpSpPr>
            <a:xfrm>
              <a:off x="461225" y="4360025"/>
              <a:ext cx="1480800" cy="370200"/>
              <a:chOff x="461225" y="3249175"/>
              <a:chExt cx="1480800" cy="370200"/>
            </a:xfrm>
          </p:grpSpPr>
          <p:sp>
            <p:nvSpPr>
              <p:cNvPr id="199" name="Google Shape;199;p17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0" name="Google Shape;200;p17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1" name="Google Shape;201;p17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2" name="Google Shape;202;p17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grpSp>
        <p:nvGrpSpPr>
          <p:cNvPr id="203" name="Google Shape;203;p17"/>
          <p:cNvGrpSpPr/>
          <p:nvPr/>
        </p:nvGrpSpPr>
        <p:grpSpPr>
          <a:xfrm>
            <a:off x="1843925" y="-725"/>
            <a:ext cx="7300075" cy="5144088"/>
            <a:chOff x="1870575" y="-635"/>
            <a:chExt cx="7300075" cy="5174097"/>
          </a:xfrm>
        </p:grpSpPr>
        <p:sp>
          <p:nvSpPr>
            <p:cNvPr id="204" name="Google Shape;204;p17"/>
            <p:cNvSpPr/>
            <p:nvPr/>
          </p:nvSpPr>
          <p:spPr>
            <a:xfrm>
              <a:off x="1870575" y="-635"/>
              <a:ext cx="7300075" cy="4989625"/>
            </a:xfrm>
            <a:custGeom>
              <a:rect b="b" l="l" r="r" t="t"/>
              <a:pathLst>
                <a:path extrusionOk="0" h="199585" w="292003">
                  <a:moveTo>
                    <a:pt x="76429" y="0"/>
                  </a:moveTo>
                  <a:lnTo>
                    <a:pt x="0" y="163603"/>
                  </a:lnTo>
                  <a:lnTo>
                    <a:pt x="250486" y="199585"/>
                  </a:lnTo>
                  <a:lnTo>
                    <a:pt x="292003" y="107785"/>
                  </a:lnTo>
                  <a:lnTo>
                    <a:pt x="292003" y="52891"/>
                  </a:lnTo>
                  <a:lnTo>
                    <a:pt x="23416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7000">
                  <a:schemeClr val="accent1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</p:sp>
        <p:sp>
          <p:nvSpPr>
            <p:cNvPr id="205" name="Google Shape;205;p17"/>
            <p:cNvSpPr/>
            <p:nvPr/>
          </p:nvSpPr>
          <p:spPr>
            <a:xfrm>
              <a:off x="1870575" y="4089437"/>
              <a:ext cx="6285225" cy="1084025"/>
            </a:xfrm>
            <a:custGeom>
              <a:rect b="b" l="l" r="r" t="t"/>
              <a:pathLst>
                <a:path extrusionOk="0" h="43361" w="251409">
                  <a:moveTo>
                    <a:pt x="0" y="0"/>
                  </a:moveTo>
                  <a:lnTo>
                    <a:pt x="6458" y="43361"/>
                  </a:lnTo>
                  <a:lnTo>
                    <a:pt x="251409" y="43361"/>
                  </a:lnTo>
                  <a:lnTo>
                    <a:pt x="250494" y="3593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206" name="Google Shape;206;p17"/>
          <p:cNvSpPr txBox="1"/>
          <p:nvPr>
            <p:ph idx="1" type="body"/>
          </p:nvPr>
        </p:nvSpPr>
        <p:spPr>
          <a:xfrm>
            <a:off x="4631450" y="2170025"/>
            <a:ext cx="2896200" cy="18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286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28600" lvl="8" marL="411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207" name="Google Shape;207;p17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8" name="Google Shape;208;p17"/>
          <p:cNvSpPr txBox="1"/>
          <p:nvPr>
            <p:ph idx="2" type="body"/>
          </p:nvPr>
        </p:nvSpPr>
        <p:spPr>
          <a:xfrm>
            <a:off x="4631450" y="827575"/>
            <a:ext cx="2896200" cy="12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209" name="Google Shape;209;p17"/>
          <p:cNvSpPr txBox="1"/>
          <p:nvPr>
            <p:ph idx="3" type="title"/>
          </p:nvPr>
        </p:nvSpPr>
        <p:spPr>
          <a:xfrm>
            <a:off x="115025" y="502775"/>
            <a:ext cx="39054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10" name="Google Shape;210;p17"/>
          <p:cNvSpPr txBox="1"/>
          <p:nvPr>
            <p:ph idx="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3 images">
  <p:cSld name="BLANK_1_1_1_1_2"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/>
          <p:nvPr/>
        </p:nvSpPr>
        <p:spPr>
          <a:xfrm flipH="1" rot="10800000">
            <a:off x="4482600" y="741600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3" name="Google Shape;213;p18"/>
          <p:cNvSpPr/>
          <p:nvPr/>
        </p:nvSpPr>
        <p:spPr>
          <a:xfrm flipH="1" rot="10800000">
            <a:off x="4482600" y="1014475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4" name="Google Shape;214;p18"/>
          <p:cNvSpPr/>
          <p:nvPr/>
        </p:nvSpPr>
        <p:spPr>
          <a:xfrm flipH="1" rot="10800000">
            <a:off x="4482600" y="1594038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5" name="Google Shape;215;p18"/>
          <p:cNvSpPr/>
          <p:nvPr/>
        </p:nvSpPr>
        <p:spPr>
          <a:xfrm flipH="1" rot="10800000">
            <a:off x="4482600" y="1291263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6" name="Google Shape;216;p18"/>
          <p:cNvSpPr txBox="1"/>
          <p:nvPr>
            <p:ph type="title"/>
          </p:nvPr>
        </p:nvSpPr>
        <p:spPr>
          <a:xfrm>
            <a:off x="91950" y="292050"/>
            <a:ext cx="4390500" cy="16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217" name="Google Shape;217;p18"/>
          <p:cNvSpPr/>
          <p:nvPr>
            <p:ph idx="2" type="pic"/>
          </p:nvPr>
        </p:nvSpPr>
        <p:spPr>
          <a:xfrm>
            <a:off x="225300" y="3132125"/>
            <a:ext cx="1849800" cy="17703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18"/>
          <p:cNvSpPr/>
          <p:nvPr>
            <p:ph idx="3" type="pic"/>
          </p:nvPr>
        </p:nvSpPr>
        <p:spPr>
          <a:xfrm>
            <a:off x="5262525" y="228600"/>
            <a:ext cx="1865100" cy="179010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18"/>
          <p:cNvSpPr/>
          <p:nvPr>
            <p:ph idx="4" type="pic"/>
          </p:nvPr>
        </p:nvSpPr>
        <p:spPr>
          <a:xfrm>
            <a:off x="7281675" y="228600"/>
            <a:ext cx="1849800" cy="1790100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Google Shape;220;p18"/>
          <p:cNvSpPr txBox="1"/>
          <p:nvPr>
            <p:ph idx="1" type="subTitle"/>
          </p:nvPr>
        </p:nvSpPr>
        <p:spPr>
          <a:xfrm>
            <a:off x="5262525" y="2153019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21" name="Google Shape;221;p18"/>
          <p:cNvSpPr txBox="1"/>
          <p:nvPr>
            <p:ph idx="5" type="subTitle"/>
          </p:nvPr>
        </p:nvSpPr>
        <p:spPr>
          <a:xfrm>
            <a:off x="7281675" y="2153019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22" name="Google Shape;222;p18"/>
          <p:cNvSpPr txBox="1"/>
          <p:nvPr>
            <p:ph idx="6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23" name="Google Shape;223;p18"/>
          <p:cNvSpPr txBox="1"/>
          <p:nvPr>
            <p:ph idx="7" type="title"/>
          </p:nvPr>
        </p:nvSpPr>
        <p:spPr>
          <a:xfrm>
            <a:off x="7420225" y="4723025"/>
            <a:ext cx="1583400" cy="189300"/>
          </a:xfrm>
          <a:prstGeom prst="rect">
            <a:avLst/>
          </a:prstGeom>
        </p:spPr>
        <p:txBody>
          <a:bodyPr anchorCtr="0" anchor="b" bIns="0" lIns="18287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224" name="Google Shape;224;p18"/>
          <p:cNvSpPr txBox="1"/>
          <p:nvPr>
            <p:ph idx="8" type="subTitle"/>
          </p:nvPr>
        </p:nvSpPr>
        <p:spPr>
          <a:xfrm>
            <a:off x="2216381" y="3132125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225" name="Google Shape;225;p18"/>
          <p:cNvGrpSpPr/>
          <p:nvPr/>
        </p:nvGrpSpPr>
        <p:grpSpPr>
          <a:xfrm>
            <a:off x="4308382" y="2704009"/>
            <a:ext cx="4833127" cy="2437045"/>
            <a:chOff x="4308382" y="2704009"/>
            <a:chExt cx="4833127" cy="2437045"/>
          </a:xfrm>
        </p:grpSpPr>
        <p:sp>
          <p:nvSpPr>
            <p:cNvPr id="226" name="Google Shape;226;p18"/>
            <p:cNvSpPr/>
            <p:nvPr/>
          </p:nvSpPr>
          <p:spPr>
            <a:xfrm>
              <a:off x="4308382" y="4487840"/>
              <a:ext cx="4833127" cy="653214"/>
            </a:xfrm>
            <a:custGeom>
              <a:rect b="b" l="l" r="r" t="t"/>
              <a:pathLst>
                <a:path extrusionOk="0" h="12128" w="89735">
                  <a:moveTo>
                    <a:pt x="6834" y="1"/>
                  </a:moveTo>
                  <a:lnTo>
                    <a:pt x="6030" y="336"/>
                  </a:lnTo>
                  <a:lnTo>
                    <a:pt x="5271" y="671"/>
                  </a:lnTo>
                  <a:lnTo>
                    <a:pt x="4556" y="1006"/>
                  </a:lnTo>
                  <a:lnTo>
                    <a:pt x="3887" y="1363"/>
                  </a:lnTo>
                  <a:lnTo>
                    <a:pt x="3284" y="1720"/>
                  </a:lnTo>
                  <a:lnTo>
                    <a:pt x="2703" y="2078"/>
                  </a:lnTo>
                  <a:lnTo>
                    <a:pt x="2212" y="2457"/>
                  </a:lnTo>
                  <a:lnTo>
                    <a:pt x="1743" y="2815"/>
                  </a:lnTo>
                  <a:lnTo>
                    <a:pt x="1341" y="3194"/>
                  </a:lnTo>
                  <a:lnTo>
                    <a:pt x="983" y="3574"/>
                  </a:lnTo>
                  <a:lnTo>
                    <a:pt x="693" y="3954"/>
                  </a:lnTo>
                  <a:lnTo>
                    <a:pt x="447" y="4333"/>
                  </a:lnTo>
                  <a:lnTo>
                    <a:pt x="246" y="4713"/>
                  </a:lnTo>
                  <a:lnTo>
                    <a:pt x="112" y="5093"/>
                  </a:lnTo>
                  <a:lnTo>
                    <a:pt x="68" y="5294"/>
                  </a:lnTo>
                  <a:lnTo>
                    <a:pt x="45" y="5495"/>
                  </a:lnTo>
                  <a:lnTo>
                    <a:pt x="23" y="5673"/>
                  </a:lnTo>
                  <a:lnTo>
                    <a:pt x="1" y="5874"/>
                  </a:lnTo>
                  <a:lnTo>
                    <a:pt x="23" y="6098"/>
                  </a:lnTo>
                  <a:lnTo>
                    <a:pt x="45" y="6299"/>
                  </a:lnTo>
                  <a:lnTo>
                    <a:pt x="90" y="6500"/>
                  </a:lnTo>
                  <a:lnTo>
                    <a:pt x="135" y="6723"/>
                  </a:lnTo>
                  <a:lnTo>
                    <a:pt x="202" y="6924"/>
                  </a:lnTo>
                  <a:lnTo>
                    <a:pt x="291" y="7125"/>
                  </a:lnTo>
                  <a:lnTo>
                    <a:pt x="403" y="7326"/>
                  </a:lnTo>
                  <a:lnTo>
                    <a:pt x="514" y="7527"/>
                  </a:lnTo>
                  <a:lnTo>
                    <a:pt x="782" y="7951"/>
                  </a:lnTo>
                  <a:lnTo>
                    <a:pt x="1140" y="8353"/>
                  </a:lnTo>
                  <a:lnTo>
                    <a:pt x="1542" y="8755"/>
                  </a:lnTo>
                  <a:lnTo>
                    <a:pt x="2011" y="9157"/>
                  </a:lnTo>
                  <a:lnTo>
                    <a:pt x="2524" y="9537"/>
                  </a:lnTo>
                  <a:lnTo>
                    <a:pt x="3105" y="9939"/>
                  </a:lnTo>
                  <a:lnTo>
                    <a:pt x="3753" y="10319"/>
                  </a:lnTo>
                  <a:lnTo>
                    <a:pt x="4445" y="10698"/>
                  </a:lnTo>
                  <a:lnTo>
                    <a:pt x="5204" y="11056"/>
                  </a:lnTo>
                  <a:lnTo>
                    <a:pt x="6030" y="11435"/>
                  </a:lnTo>
                  <a:lnTo>
                    <a:pt x="6901" y="11793"/>
                  </a:lnTo>
                  <a:lnTo>
                    <a:pt x="7839" y="12128"/>
                  </a:lnTo>
                  <a:lnTo>
                    <a:pt x="84799" y="12128"/>
                  </a:lnTo>
                  <a:lnTo>
                    <a:pt x="89734" y="9783"/>
                  </a:lnTo>
                  <a:lnTo>
                    <a:pt x="89734" y="1966"/>
                  </a:lnTo>
                  <a:lnTo>
                    <a:pt x="89310" y="1698"/>
                  </a:lnTo>
                  <a:lnTo>
                    <a:pt x="88886" y="1452"/>
                  </a:lnTo>
                  <a:lnTo>
                    <a:pt x="88439" y="1207"/>
                  </a:lnTo>
                  <a:lnTo>
                    <a:pt x="87948" y="961"/>
                  </a:lnTo>
                  <a:lnTo>
                    <a:pt x="86920" y="470"/>
                  </a:lnTo>
                  <a:lnTo>
                    <a:pt x="85781" y="1"/>
                  </a:lnTo>
                  <a:lnTo>
                    <a:pt x="84977" y="314"/>
                  </a:lnTo>
                  <a:lnTo>
                    <a:pt x="84106" y="604"/>
                  </a:lnTo>
                  <a:lnTo>
                    <a:pt x="83235" y="917"/>
                  </a:lnTo>
                  <a:lnTo>
                    <a:pt x="82297" y="1185"/>
                  </a:lnTo>
                  <a:lnTo>
                    <a:pt x="81359" y="1475"/>
                  </a:lnTo>
                  <a:lnTo>
                    <a:pt x="80355" y="1743"/>
                  </a:lnTo>
                  <a:lnTo>
                    <a:pt x="79350" y="2011"/>
                  </a:lnTo>
                  <a:lnTo>
                    <a:pt x="78300" y="2256"/>
                  </a:lnTo>
                  <a:lnTo>
                    <a:pt x="77228" y="2502"/>
                  </a:lnTo>
                  <a:lnTo>
                    <a:pt x="76111" y="2725"/>
                  </a:lnTo>
                  <a:lnTo>
                    <a:pt x="74972" y="2971"/>
                  </a:lnTo>
                  <a:lnTo>
                    <a:pt x="73811" y="3172"/>
                  </a:lnTo>
                  <a:lnTo>
                    <a:pt x="72627" y="3395"/>
                  </a:lnTo>
                  <a:lnTo>
                    <a:pt x="71421" y="3574"/>
                  </a:lnTo>
                  <a:lnTo>
                    <a:pt x="68920" y="3954"/>
                  </a:lnTo>
                  <a:lnTo>
                    <a:pt x="66329" y="4266"/>
                  </a:lnTo>
                  <a:lnTo>
                    <a:pt x="63672" y="4557"/>
                  </a:lnTo>
                  <a:lnTo>
                    <a:pt x="60925" y="4802"/>
                  </a:lnTo>
                  <a:lnTo>
                    <a:pt x="58111" y="5003"/>
                  </a:lnTo>
                  <a:lnTo>
                    <a:pt x="55230" y="5160"/>
                  </a:lnTo>
                  <a:lnTo>
                    <a:pt x="52304" y="5271"/>
                  </a:lnTo>
                  <a:lnTo>
                    <a:pt x="49334" y="5361"/>
                  </a:lnTo>
                  <a:lnTo>
                    <a:pt x="46319" y="5383"/>
                  </a:lnTo>
                  <a:lnTo>
                    <a:pt x="43282" y="5361"/>
                  </a:lnTo>
                  <a:lnTo>
                    <a:pt x="40312" y="5271"/>
                  </a:lnTo>
                  <a:lnTo>
                    <a:pt x="37386" y="5160"/>
                  </a:lnTo>
                  <a:lnTo>
                    <a:pt x="34505" y="5003"/>
                  </a:lnTo>
                  <a:lnTo>
                    <a:pt x="31691" y="4802"/>
                  </a:lnTo>
                  <a:lnTo>
                    <a:pt x="28944" y="4557"/>
                  </a:lnTo>
                  <a:lnTo>
                    <a:pt x="26286" y="4266"/>
                  </a:lnTo>
                  <a:lnTo>
                    <a:pt x="23696" y="3954"/>
                  </a:lnTo>
                  <a:lnTo>
                    <a:pt x="21195" y="3574"/>
                  </a:lnTo>
                  <a:lnTo>
                    <a:pt x="19989" y="3395"/>
                  </a:lnTo>
                  <a:lnTo>
                    <a:pt x="18805" y="3172"/>
                  </a:lnTo>
                  <a:lnTo>
                    <a:pt x="17644" y="2971"/>
                  </a:lnTo>
                  <a:lnTo>
                    <a:pt x="16505" y="2725"/>
                  </a:lnTo>
                  <a:lnTo>
                    <a:pt x="15410" y="2502"/>
                  </a:lnTo>
                  <a:lnTo>
                    <a:pt x="14316" y="2256"/>
                  </a:lnTo>
                  <a:lnTo>
                    <a:pt x="13266" y="2011"/>
                  </a:lnTo>
                  <a:lnTo>
                    <a:pt x="12261" y="1743"/>
                  </a:lnTo>
                  <a:lnTo>
                    <a:pt x="11279" y="1475"/>
                  </a:lnTo>
                  <a:lnTo>
                    <a:pt x="10318" y="1185"/>
                  </a:lnTo>
                  <a:lnTo>
                    <a:pt x="9403" y="917"/>
                  </a:lnTo>
                  <a:lnTo>
                    <a:pt x="8509" y="604"/>
                  </a:lnTo>
                  <a:lnTo>
                    <a:pt x="7661" y="314"/>
                  </a:lnTo>
                  <a:lnTo>
                    <a:pt x="683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4308382" y="3740892"/>
              <a:ext cx="4833127" cy="741006"/>
            </a:xfrm>
            <a:custGeom>
              <a:rect b="b" l="l" r="r" t="t"/>
              <a:pathLst>
                <a:path extrusionOk="0" h="13758" w="89735">
                  <a:moveTo>
                    <a:pt x="13289" y="0"/>
                  </a:moveTo>
                  <a:lnTo>
                    <a:pt x="11725" y="402"/>
                  </a:lnTo>
                  <a:lnTo>
                    <a:pt x="10251" y="826"/>
                  </a:lnTo>
                  <a:lnTo>
                    <a:pt x="8889" y="1251"/>
                  </a:lnTo>
                  <a:lnTo>
                    <a:pt x="7594" y="1697"/>
                  </a:lnTo>
                  <a:lnTo>
                    <a:pt x="6410" y="2166"/>
                  </a:lnTo>
                  <a:lnTo>
                    <a:pt x="5316" y="2635"/>
                  </a:lnTo>
                  <a:lnTo>
                    <a:pt x="4333" y="3127"/>
                  </a:lnTo>
                  <a:lnTo>
                    <a:pt x="3864" y="3372"/>
                  </a:lnTo>
                  <a:lnTo>
                    <a:pt x="3440" y="3618"/>
                  </a:lnTo>
                  <a:lnTo>
                    <a:pt x="3038" y="3886"/>
                  </a:lnTo>
                  <a:lnTo>
                    <a:pt x="2636" y="4132"/>
                  </a:lnTo>
                  <a:lnTo>
                    <a:pt x="2279" y="4377"/>
                  </a:lnTo>
                  <a:lnTo>
                    <a:pt x="1944" y="4645"/>
                  </a:lnTo>
                  <a:lnTo>
                    <a:pt x="1653" y="4913"/>
                  </a:lnTo>
                  <a:lnTo>
                    <a:pt x="1363" y="5159"/>
                  </a:lnTo>
                  <a:lnTo>
                    <a:pt x="1117" y="5427"/>
                  </a:lnTo>
                  <a:lnTo>
                    <a:pt x="872" y="5695"/>
                  </a:lnTo>
                  <a:lnTo>
                    <a:pt x="671" y="5963"/>
                  </a:lnTo>
                  <a:lnTo>
                    <a:pt x="492" y="6231"/>
                  </a:lnTo>
                  <a:lnTo>
                    <a:pt x="358" y="6499"/>
                  </a:lnTo>
                  <a:lnTo>
                    <a:pt x="224" y="6789"/>
                  </a:lnTo>
                  <a:lnTo>
                    <a:pt x="135" y="7057"/>
                  </a:lnTo>
                  <a:lnTo>
                    <a:pt x="68" y="7325"/>
                  </a:lnTo>
                  <a:lnTo>
                    <a:pt x="23" y="7616"/>
                  </a:lnTo>
                  <a:lnTo>
                    <a:pt x="1" y="7884"/>
                  </a:lnTo>
                  <a:lnTo>
                    <a:pt x="23" y="8085"/>
                  </a:lnTo>
                  <a:lnTo>
                    <a:pt x="45" y="8263"/>
                  </a:lnTo>
                  <a:lnTo>
                    <a:pt x="68" y="8464"/>
                  </a:lnTo>
                  <a:lnTo>
                    <a:pt x="112" y="8665"/>
                  </a:lnTo>
                  <a:lnTo>
                    <a:pt x="246" y="9045"/>
                  </a:lnTo>
                  <a:lnTo>
                    <a:pt x="447" y="9425"/>
                  </a:lnTo>
                  <a:lnTo>
                    <a:pt x="693" y="9804"/>
                  </a:lnTo>
                  <a:lnTo>
                    <a:pt x="983" y="10184"/>
                  </a:lnTo>
                  <a:lnTo>
                    <a:pt x="1341" y="10564"/>
                  </a:lnTo>
                  <a:lnTo>
                    <a:pt x="1743" y="10943"/>
                  </a:lnTo>
                  <a:lnTo>
                    <a:pt x="2212" y="11301"/>
                  </a:lnTo>
                  <a:lnTo>
                    <a:pt x="2703" y="11680"/>
                  </a:lnTo>
                  <a:lnTo>
                    <a:pt x="3284" y="12038"/>
                  </a:lnTo>
                  <a:lnTo>
                    <a:pt x="3887" y="12395"/>
                  </a:lnTo>
                  <a:lnTo>
                    <a:pt x="4556" y="12752"/>
                  </a:lnTo>
                  <a:lnTo>
                    <a:pt x="5271" y="13087"/>
                  </a:lnTo>
                  <a:lnTo>
                    <a:pt x="6030" y="13422"/>
                  </a:lnTo>
                  <a:lnTo>
                    <a:pt x="6834" y="13757"/>
                  </a:lnTo>
                  <a:lnTo>
                    <a:pt x="7661" y="13445"/>
                  </a:lnTo>
                  <a:lnTo>
                    <a:pt x="8509" y="13154"/>
                  </a:lnTo>
                  <a:lnTo>
                    <a:pt x="9403" y="12864"/>
                  </a:lnTo>
                  <a:lnTo>
                    <a:pt x="10318" y="12574"/>
                  </a:lnTo>
                  <a:lnTo>
                    <a:pt x="11279" y="12283"/>
                  </a:lnTo>
                  <a:lnTo>
                    <a:pt x="12261" y="12015"/>
                  </a:lnTo>
                  <a:lnTo>
                    <a:pt x="13266" y="11747"/>
                  </a:lnTo>
                  <a:lnTo>
                    <a:pt x="14316" y="11502"/>
                  </a:lnTo>
                  <a:lnTo>
                    <a:pt x="15410" y="11256"/>
                  </a:lnTo>
                  <a:lnTo>
                    <a:pt x="16505" y="11033"/>
                  </a:lnTo>
                  <a:lnTo>
                    <a:pt x="17644" y="10809"/>
                  </a:lnTo>
                  <a:lnTo>
                    <a:pt x="18805" y="10586"/>
                  </a:lnTo>
                  <a:lnTo>
                    <a:pt x="19989" y="10385"/>
                  </a:lnTo>
                  <a:lnTo>
                    <a:pt x="21195" y="10184"/>
                  </a:lnTo>
                  <a:lnTo>
                    <a:pt x="23696" y="9804"/>
                  </a:lnTo>
                  <a:lnTo>
                    <a:pt x="26286" y="9492"/>
                  </a:lnTo>
                  <a:lnTo>
                    <a:pt x="28944" y="9201"/>
                  </a:lnTo>
                  <a:lnTo>
                    <a:pt x="31691" y="8956"/>
                  </a:lnTo>
                  <a:lnTo>
                    <a:pt x="34505" y="8755"/>
                  </a:lnTo>
                  <a:lnTo>
                    <a:pt x="37386" y="8598"/>
                  </a:lnTo>
                  <a:lnTo>
                    <a:pt x="40312" y="8487"/>
                  </a:lnTo>
                  <a:lnTo>
                    <a:pt x="43282" y="8420"/>
                  </a:lnTo>
                  <a:lnTo>
                    <a:pt x="46319" y="8397"/>
                  </a:lnTo>
                  <a:lnTo>
                    <a:pt x="49334" y="8420"/>
                  </a:lnTo>
                  <a:lnTo>
                    <a:pt x="52304" y="8487"/>
                  </a:lnTo>
                  <a:lnTo>
                    <a:pt x="55230" y="8598"/>
                  </a:lnTo>
                  <a:lnTo>
                    <a:pt x="58111" y="8755"/>
                  </a:lnTo>
                  <a:lnTo>
                    <a:pt x="60925" y="8956"/>
                  </a:lnTo>
                  <a:lnTo>
                    <a:pt x="63672" y="9201"/>
                  </a:lnTo>
                  <a:lnTo>
                    <a:pt x="66329" y="9492"/>
                  </a:lnTo>
                  <a:lnTo>
                    <a:pt x="68920" y="9804"/>
                  </a:lnTo>
                  <a:lnTo>
                    <a:pt x="71421" y="10184"/>
                  </a:lnTo>
                  <a:lnTo>
                    <a:pt x="72627" y="10385"/>
                  </a:lnTo>
                  <a:lnTo>
                    <a:pt x="73811" y="10586"/>
                  </a:lnTo>
                  <a:lnTo>
                    <a:pt x="74972" y="10809"/>
                  </a:lnTo>
                  <a:lnTo>
                    <a:pt x="76111" y="11033"/>
                  </a:lnTo>
                  <a:lnTo>
                    <a:pt x="77228" y="11256"/>
                  </a:lnTo>
                  <a:lnTo>
                    <a:pt x="78300" y="11502"/>
                  </a:lnTo>
                  <a:lnTo>
                    <a:pt x="79350" y="11747"/>
                  </a:lnTo>
                  <a:lnTo>
                    <a:pt x="80355" y="12015"/>
                  </a:lnTo>
                  <a:lnTo>
                    <a:pt x="81359" y="12283"/>
                  </a:lnTo>
                  <a:lnTo>
                    <a:pt x="82297" y="12574"/>
                  </a:lnTo>
                  <a:lnTo>
                    <a:pt x="83235" y="12864"/>
                  </a:lnTo>
                  <a:lnTo>
                    <a:pt x="84106" y="13154"/>
                  </a:lnTo>
                  <a:lnTo>
                    <a:pt x="84977" y="13445"/>
                  </a:lnTo>
                  <a:lnTo>
                    <a:pt x="85781" y="13757"/>
                  </a:lnTo>
                  <a:lnTo>
                    <a:pt x="86920" y="13288"/>
                  </a:lnTo>
                  <a:lnTo>
                    <a:pt x="87948" y="12797"/>
                  </a:lnTo>
                  <a:lnTo>
                    <a:pt x="88439" y="12551"/>
                  </a:lnTo>
                  <a:lnTo>
                    <a:pt x="88886" y="12306"/>
                  </a:lnTo>
                  <a:lnTo>
                    <a:pt x="89310" y="12060"/>
                  </a:lnTo>
                  <a:lnTo>
                    <a:pt x="89734" y="11792"/>
                  </a:lnTo>
                  <a:lnTo>
                    <a:pt x="89734" y="3975"/>
                  </a:lnTo>
                  <a:lnTo>
                    <a:pt x="89288" y="3685"/>
                  </a:lnTo>
                  <a:lnTo>
                    <a:pt x="88819" y="3417"/>
                  </a:lnTo>
                  <a:lnTo>
                    <a:pt x="88305" y="3149"/>
                  </a:lnTo>
                  <a:lnTo>
                    <a:pt x="87791" y="2881"/>
                  </a:lnTo>
                  <a:lnTo>
                    <a:pt x="87233" y="2613"/>
                  </a:lnTo>
                  <a:lnTo>
                    <a:pt x="86652" y="2367"/>
                  </a:lnTo>
                  <a:lnTo>
                    <a:pt x="86049" y="2099"/>
                  </a:lnTo>
                  <a:lnTo>
                    <a:pt x="85402" y="1854"/>
                  </a:lnTo>
                  <a:lnTo>
                    <a:pt x="84039" y="1362"/>
                  </a:lnTo>
                  <a:lnTo>
                    <a:pt x="82588" y="893"/>
                  </a:lnTo>
                  <a:lnTo>
                    <a:pt x="81002" y="424"/>
                  </a:lnTo>
                  <a:lnTo>
                    <a:pt x="79327" y="0"/>
                  </a:lnTo>
                  <a:lnTo>
                    <a:pt x="77652" y="380"/>
                  </a:lnTo>
                  <a:lnTo>
                    <a:pt x="75910" y="759"/>
                  </a:lnTo>
                  <a:lnTo>
                    <a:pt x="74101" y="1117"/>
                  </a:lnTo>
                  <a:lnTo>
                    <a:pt x="72225" y="1429"/>
                  </a:lnTo>
                  <a:lnTo>
                    <a:pt x="70305" y="1742"/>
                  </a:lnTo>
                  <a:lnTo>
                    <a:pt x="68317" y="2010"/>
                  </a:lnTo>
                  <a:lnTo>
                    <a:pt x="66307" y="2278"/>
                  </a:lnTo>
                  <a:lnTo>
                    <a:pt x="64230" y="2501"/>
                  </a:lnTo>
                  <a:lnTo>
                    <a:pt x="62108" y="2702"/>
                  </a:lnTo>
                  <a:lnTo>
                    <a:pt x="59942" y="2881"/>
                  </a:lnTo>
                  <a:lnTo>
                    <a:pt x="57754" y="3015"/>
                  </a:lnTo>
                  <a:lnTo>
                    <a:pt x="55520" y="3149"/>
                  </a:lnTo>
                  <a:lnTo>
                    <a:pt x="53242" y="3238"/>
                  </a:lnTo>
                  <a:lnTo>
                    <a:pt x="50964" y="3305"/>
                  </a:lnTo>
                  <a:lnTo>
                    <a:pt x="48642" y="3350"/>
                  </a:lnTo>
                  <a:lnTo>
                    <a:pt x="46319" y="3372"/>
                  </a:lnTo>
                  <a:lnTo>
                    <a:pt x="43974" y="3350"/>
                  </a:lnTo>
                  <a:lnTo>
                    <a:pt x="41652" y="3305"/>
                  </a:lnTo>
                  <a:lnTo>
                    <a:pt x="39374" y="3238"/>
                  </a:lnTo>
                  <a:lnTo>
                    <a:pt x="37096" y="3149"/>
                  </a:lnTo>
                  <a:lnTo>
                    <a:pt x="34885" y="3015"/>
                  </a:lnTo>
                  <a:lnTo>
                    <a:pt x="32674" y="2881"/>
                  </a:lnTo>
                  <a:lnTo>
                    <a:pt x="30507" y="2702"/>
                  </a:lnTo>
                  <a:lnTo>
                    <a:pt x="28408" y="2501"/>
                  </a:lnTo>
                  <a:lnTo>
                    <a:pt x="26331" y="2278"/>
                  </a:lnTo>
                  <a:lnTo>
                    <a:pt x="24299" y="2010"/>
                  </a:lnTo>
                  <a:lnTo>
                    <a:pt x="22311" y="1742"/>
                  </a:lnTo>
                  <a:lnTo>
                    <a:pt x="20391" y="1429"/>
                  </a:lnTo>
                  <a:lnTo>
                    <a:pt x="18515" y="1117"/>
                  </a:lnTo>
                  <a:lnTo>
                    <a:pt x="16706" y="759"/>
                  </a:lnTo>
                  <a:lnTo>
                    <a:pt x="14964" y="380"/>
                  </a:lnTo>
                  <a:lnTo>
                    <a:pt x="1328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28" name="Google Shape;228;p18"/>
            <p:cNvSpPr/>
            <p:nvPr/>
          </p:nvSpPr>
          <p:spPr>
            <a:xfrm>
              <a:off x="4308382" y="2704009"/>
              <a:ext cx="4833127" cy="1032065"/>
            </a:xfrm>
            <a:custGeom>
              <a:rect b="b" l="l" r="r" t="t"/>
              <a:pathLst>
                <a:path extrusionOk="0" h="19162" w="89735">
                  <a:moveTo>
                    <a:pt x="43929" y="0"/>
                  </a:moveTo>
                  <a:lnTo>
                    <a:pt x="41585" y="45"/>
                  </a:lnTo>
                  <a:lnTo>
                    <a:pt x="39262" y="134"/>
                  </a:lnTo>
                  <a:lnTo>
                    <a:pt x="36984" y="224"/>
                  </a:lnTo>
                  <a:lnTo>
                    <a:pt x="34751" y="358"/>
                  </a:lnTo>
                  <a:lnTo>
                    <a:pt x="32562" y="492"/>
                  </a:lnTo>
                  <a:lnTo>
                    <a:pt x="30396" y="670"/>
                  </a:lnTo>
                  <a:lnTo>
                    <a:pt x="28296" y="871"/>
                  </a:lnTo>
                  <a:lnTo>
                    <a:pt x="26264" y="1117"/>
                  </a:lnTo>
                  <a:lnTo>
                    <a:pt x="24254" y="1363"/>
                  </a:lnTo>
                  <a:lnTo>
                    <a:pt x="22311" y="1631"/>
                  </a:lnTo>
                  <a:lnTo>
                    <a:pt x="20435" y="1921"/>
                  </a:lnTo>
                  <a:lnTo>
                    <a:pt x="18626" y="2233"/>
                  </a:lnTo>
                  <a:lnTo>
                    <a:pt x="16884" y="2568"/>
                  </a:lnTo>
                  <a:lnTo>
                    <a:pt x="15187" y="2926"/>
                  </a:lnTo>
                  <a:lnTo>
                    <a:pt x="13579" y="3305"/>
                  </a:lnTo>
                  <a:lnTo>
                    <a:pt x="12060" y="3685"/>
                  </a:lnTo>
                  <a:lnTo>
                    <a:pt x="10586" y="4087"/>
                  </a:lnTo>
                  <a:lnTo>
                    <a:pt x="9224" y="4534"/>
                  </a:lnTo>
                  <a:lnTo>
                    <a:pt x="7929" y="4958"/>
                  </a:lnTo>
                  <a:lnTo>
                    <a:pt x="6723" y="5427"/>
                  </a:lnTo>
                  <a:lnTo>
                    <a:pt x="5606" y="5896"/>
                  </a:lnTo>
                  <a:lnTo>
                    <a:pt x="4579" y="6387"/>
                  </a:lnTo>
                  <a:lnTo>
                    <a:pt x="4110" y="6633"/>
                  </a:lnTo>
                  <a:lnTo>
                    <a:pt x="3663" y="6879"/>
                  </a:lnTo>
                  <a:lnTo>
                    <a:pt x="3217" y="7124"/>
                  </a:lnTo>
                  <a:lnTo>
                    <a:pt x="2815" y="7392"/>
                  </a:lnTo>
                  <a:lnTo>
                    <a:pt x="2435" y="7660"/>
                  </a:lnTo>
                  <a:lnTo>
                    <a:pt x="2100" y="7906"/>
                  </a:lnTo>
                  <a:lnTo>
                    <a:pt x="1765" y="8174"/>
                  </a:lnTo>
                  <a:lnTo>
                    <a:pt x="1475" y="8442"/>
                  </a:lnTo>
                  <a:lnTo>
                    <a:pt x="1207" y="8710"/>
                  </a:lnTo>
                  <a:lnTo>
                    <a:pt x="961" y="9000"/>
                  </a:lnTo>
                  <a:lnTo>
                    <a:pt x="738" y="9268"/>
                  </a:lnTo>
                  <a:lnTo>
                    <a:pt x="537" y="9559"/>
                  </a:lnTo>
                  <a:lnTo>
                    <a:pt x="380" y="9827"/>
                  </a:lnTo>
                  <a:lnTo>
                    <a:pt x="246" y="10117"/>
                  </a:lnTo>
                  <a:lnTo>
                    <a:pt x="135" y="10385"/>
                  </a:lnTo>
                  <a:lnTo>
                    <a:pt x="68" y="10675"/>
                  </a:lnTo>
                  <a:lnTo>
                    <a:pt x="23" y="10966"/>
                  </a:lnTo>
                  <a:lnTo>
                    <a:pt x="1" y="11256"/>
                  </a:lnTo>
                  <a:lnTo>
                    <a:pt x="23" y="11546"/>
                  </a:lnTo>
                  <a:lnTo>
                    <a:pt x="68" y="11814"/>
                  </a:lnTo>
                  <a:lnTo>
                    <a:pt x="135" y="12082"/>
                  </a:lnTo>
                  <a:lnTo>
                    <a:pt x="224" y="12373"/>
                  </a:lnTo>
                  <a:lnTo>
                    <a:pt x="358" y="12641"/>
                  </a:lnTo>
                  <a:lnTo>
                    <a:pt x="492" y="12909"/>
                  </a:lnTo>
                  <a:lnTo>
                    <a:pt x="671" y="13177"/>
                  </a:lnTo>
                  <a:lnTo>
                    <a:pt x="872" y="13445"/>
                  </a:lnTo>
                  <a:lnTo>
                    <a:pt x="1117" y="13713"/>
                  </a:lnTo>
                  <a:lnTo>
                    <a:pt x="1363" y="13981"/>
                  </a:lnTo>
                  <a:lnTo>
                    <a:pt x="1653" y="14249"/>
                  </a:lnTo>
                  <a:lnTo>
                    <a:pt x="1944" y="14494"/>
                  </a:lnTo>
                  <a:lnTo>
                    <a:pt x="2279" y="14762"/>
                  </a:lnTo>
                  <a:lnTo>
                    <a:pt x="2636" y="15008"/>
                  </a:lnTo>
                  <a:lnTo>
                    <a:pt x="3038" y="15276"/>
                  </a:lnTo>
                  <a:lnTo>
                    <a:pt x="3440" y="15522"/>
                  </a:lnTo>
                  <a:lnTo>
                    <a:pt x="3864" y="15767"/>
                  </a:lnTo>
                  <a:lnTo>
                    <a:pt x="4333" y="16013"/>
                  </a:lnTo>
                  <a:lnTo>
                    <a:pt x="5316" y="16504"/>
                  </a:lnTo>
                  <a:lnTo>
                    <a:pt x="6410" y="16973"/>
                  </a:lnTo>
                  <a:lnTo>
                    <a:pt x="7594" y="17442"/>
                  </a:lnTo>
                  <a:lnTo>
                    <a:pt x="8889" y="17889"/>
                  </a:lnTo>
                  <a:lnTo>
                    <a:pt x="10251" y="18335"/>
                  </a:lnTo>
                  <a:lnTo>
                    <a:pt x="11725" y="18737"/>
                  </a:lnTo>
                  <a:lnTo>
                    <a:pt x="13289" y="19162"/>
                  </a:lnTo>
                  <a:lnTo>
                    <a:pt x="14964" y="18760"/>
                  </a:lnTo>
                  <a:lnTo>
                    <a:pt x="16706" y="18380"/>
                  </a:lnTo>
                  <a:lnTo>
                    <a:pt x="18515" y="18023"/>
                  </a:lnTo>
                  <a:lnTo>
                    <a:pt x="20391" y="17710"/>
                  </a:lnTo>
                  <a:lnTo>
                    <a:pt x="22311" y="17398"/>
                  </a:lnTo>
                  <a:lnTo>
                    <a:pt x="24299" y="17130"/>
                  </a:lnTo>
                  <a:lnTo>
                    <a:pt x="26331" y="16884"/>
                  </a:lnTo>
                  <a:lnTo>
                    <a:pt x="28408" y="16638"/>
                  </a:lnTo>
                  <a:lnTo>
                    <a:pt x="30507" y="16437"/>
                  </a:lnTo>
                  <a:lnTo>
                    <a:pt x="32674" y="16281"/>
                  </a:lnTo>
                  <a:lnTo>
                    <a:pt x="34885" y="16125"/>
                  </a:lnTo>
                  <a:lnTo>
                    <a:pt x="37096" y="15991"/>
                  </a:lnTo>
                  <a:lnTo>
                    <a:pt x="39374" y="15901"/>
                  </a:lnTo>
                  <a:lnTo>
                    <a:pt x="41652" y="15834"/>
                  </a:lnTo>
                  <a:lnTo>
                    <a:pt x="43974" y="15790"/>
                  </a:lnTo>
                  <a:lnTo>
                    <a:pt x="46319" y="15767"/>
                  </a:lnTo>
                  <a:lnTo>
                    <a:pt x="48642" y="15790"/>
                  </a:lnTo>
                  <a:lnTo>
                    <a:pt x="50964" y="15834"/>
                  </a:lnTo>
                  <a:lnTo>
                    <a:pt x="53242" y="15901"/>
                  </a:lnTo>
                  <a:lnTo>
                    <a:pt x="55520" y="15991"/>
                  </a:lnTo>
                  <a:lnTo>
                    <a:pt x="57754" y="16125"/>
                  </a:lnTo>
                  <a:lnTo>
                    <a:pt x="59942" y="16281"/>
                  </a:lnTo>
                  <a:lnTo>
                    <a:pt x="62108" y="16437"/>
                  </a:lnTo>
                  <a:lnTo>
                    <a:pt x="64230" y="16638"/>
                  </a:lnTo>
                  <a:lnTo>
                    <a:pt x="66307" y="16884"/>
                  </a:lnTo>
                  <a:lnTo>
                    <a:pt x="68317" y="17130"/>
                  </a:lnTo>
                  <a:lnTo>
                    <a:pt x="70305" y="17398"/>
                  </a:lnTo>
                  <a:lnTo>
                    <a:pt x="72225" y="17710"/>
                  </a:lnTo>
                  <a:lnTo>
                    <a:pt x="74101" y="18023"/>
                  </a:lnTo>
                  <a:lnTo>
                    <a:pt x="75910" y="18380"/>
                  </a:lnTo>
                  <a:lnTo>
                    <a:pt x="77652" y="18760"/>
                  </a:lnTo>
                  <a:lnTo>
                    <a:pt x="79327" y="19162"/>
                  </a:lnTo>
                  <a:lnTo>
                    <a:pt x="81002" y="18715"/>
                  </a:lnTo>
                  <a:lnTo>
                    <a:pt x="82588" y="18269"/>
                  </a:lnTo>
                  <a:lnTo>
                    <a:pt x="84039" y="17777"/>
                  </a:lnTo>
                  <a:lnTo>
                    <a:pt x="85402" y="17286"/>
                  </a:lnTo>
                  <a:lnTo>
                    <a:pt x="86049" y="17040"/>
                  </a:lnTo>
                  <a:lnTo>
                    <a:pt x="86652" y="16795"/>
                  </a:lnTo>
                  <a:lnTo>
                    <a:pt x="87233" y="16527"/>
                  </a:lnTo>
                  <a:lnTo>
                    <a:pt x="87791" y="16259"/>
                  </a:lnTo>
                  <a:lnTo>
                    <a:pt x="88305" y="15991"/>
                  </a:lnTo>
                  <a:lnTo>
                    <a:pt x="88819" y="15723"/>
                  </a:lnTo>
                  <a:lnTo>
                    <a:pt x="89288" y="15455"/>
                  </a:lnTo>
                  <a:lnTo>
                    <a:pt x="89734" y="15187"/>
                  </a:lnTo>
                  <a:lnTo>
                    <a:pt x="89734" y="7348"/>
                  </a:lnTo>
                  <a:lnTo>
                    <a:pt x="89087" y="6946"/>
                  </a:lnTo>
                  <a:lnTo>
                    <a:pt x="88394" y="6566"/>
                  </a:lnTo>
                  <a:lnTo>
                    <a:pt x="87635" y="6186"/>
                  </a:lnTo>
                  <a:lnTo>
                    <a:pt x="86809" y="5807"/>
                  </a:lnTo>
                  <a:lnTo>
                    <a:pt x="85960" y="5449"/>
                  </a:lnTo>
                  <a:lnTo>
                    <a:pt x="85022" y="5092"/>
                  </a:lnTo>
                  <a:lnTo>
                    <a:pt x="84062" y="4735"/>
                  </a:lnTo>
                  <a:lnTo>
                    <a:pt x="83034" y="4400"/>
                  </a:lnTo>
                  <a:lnTo>
                    <a:pt x="81962" y="4065"/>
                  </a:lnTo>
                  <a:lnTo>
                    <a:pt x="80824" y="3752"/>
                  </a:lnTo>
                  <a:lnTo>
                    <a:pt x="79640" y="3439"/>
                  </a:lnTo>
                  <a:lnTo>
                    <a:pt x="78412" y="3149"/>
                  </a:lnTo>
                  <a:lnTo>
                    <a:pt x="77139" y="2859"/>
                  </a:lnTo>
                  <a:lnTo>
                    <a:pt x="75821" y="2591"/>
                  </a:lnTo>
                  <a:lnTo>
                    <a:pt x="74459" y="2323"/>
                  </a:lnTo>
                  <a:lnTo>
                    <a:pt x="73052" y="2055"/>
                  </a:lnTo>
                  <a:lnTo>
                    <a:pt x="71555" y="1809"/>
                  </a:lnTo>
                  <a:lnTo>
                    <a:pt x="70037" y="1586"/>
                  </a:lnTo>
                  <a:lnTo>
                    <a:pt x="68496" y="1363"/>
                  </a:lnTo>
                  <a:lnTo>
                    <a:pt x="66910" y="1162"/>
                  </a:lnTo>
                  <a:lnTo>
                    <a:pt x="65302" y="983"/>
                  </a:lnTo>
                  <a:lnTo>
                    <a:pt x="63672" y="804"/>
                  </a:lnTo>
                  <a:lnTo>
                    <a:pt x="62019" y="670"/>
                  </a:lnTo>
                  <a:lnTo>
                    <a:pt x="60344" y="514"/>
                  </a:lnTo>
                  <a:lnTo>
                    <a:pt x="58647" y="402"/>
                  </a:lnTo>
                  <a:lnTo>
                    <a:pt x="56950" y="291"/>
                  </a:lnTo>
                  <a:lnTo>
                    <a:pt x="55208" y="201"/>
                  </a:lnTo>
                  <a:lnTo>
                    <a:pt x="53443" y="134"/>
                  </a:lnTo>
                  <a:lnTo>
                    <a:pt x="51679" y="67"/>
                  </a:lnTo>
                  <a:lnTo>
                    <a:pt x="49915" y="23"/>
                  </a:lnTo>
                  <a:lnTo>
                    <a:pt x="48106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Alt 1">
  <p:cSld name="BLANK_1_1_1_1_1_1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9"/>
          <p:cNvSpPr/>
          <p:nvPr/>
        </p:nvSpPr>
        <p:spPr>
          <a:xfrm>
            <a:off x="6519500" y="2216800"/>
            <a:ext cx="4728600" cy="1604700"/>
          </a:xfrm>
          <a:prstGeom prst="chord">
            <a:avLst>
              <a:gd fmla="val 4346562" name="adj1"/>
              <a:gd fmla="val 17254322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31" name="Google Shape;231;p19"/>
          <p:cNvSpPr/>
          <p:nvPr/>
        </p:nvSpPr>
        <p:spPr>
          <a:xfrm rot="1800032">
            <a:off x="6670150" y="2309109"/>
            <a:ext cx="4728524" cy="1869582"/>
          </a:xfrm>
          <a:prstGeom prst="chord">
            <a:avLst>
              <a:gd fmla="val 3282930" name="adj1"/>
              <a:gd fmla="val 14744228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32" name="Google Shape;232;p19"/>
          <p:cNvSpPr/>
          <p:nvPr/>
        </p:nvSpPr>
        <p:spPr>
          <a:xfrm>
            <a:off x="6008850" y="3120100"/>
            <a:ext cx="3135148" cy="2023395"/>
          </a:xfrm>
          <a:custGeom>
            <a:rect b="b" l="l" r="r" t="t"/>
            <a:pathLst>
              <a:path extrusionOk="0" h="29205" w="61561">
                <a:moveTo>
                  <a:pt x="61560" y="1"/>
                </a:moveTo>
                <a:lnTo>
                  <a:pt x="60172" y="120"/>
                </a:lnTo>
                <a:lnTo>
                  <a:pt x="58745" y="258"/>
                </a:lnTo>
                <a:lnTo>
                  <a:pt x="57318" y="417"/>
                </a:lnTo>
                <a:lnTo>
                  <a:pt x="55870" y="595"/>
                </a:lnTo>
                <a:lnTo>
                  <a:pt x="54403" y="814"/>
                </a:lnTo>
                <a:lnTo>
                  <a:pt x="52936" y="1051"/>
                </a:lnTo>
                <a:lnTo>
                  <a:pt x="51429" y="1309"/>
                </a:lnTo>
                <a:lnTo>
                  <a:pt x="49942" y="1587"/>
                </a:lnTo>
                <a:lnTo>
                  <a:pt x="48436" y="1884"/>
                </a:lnTo>
                <a:lnTo>
                  <a:pt x="46909" y="2221"/>
                </a:lnTo>
                <a:lnTo>
                  <a:pt x="45382" y="2578"/>
                </a:lnTo>
                <a:lnTo>
                  <a:pt x="43836" y="2955"/>
                </a:lnTo>
                <a:lnTo>
                  <a:pt x="42309" y="3351"/>
                </a:lnTo>
                <a:lnTo>
                  <a:pt x="40763" y="3787"/>
                </a:lnTo>
                <a:lnTo>
                  <a:pt x="39217" y="4224"/>
                </a:lnTo>
                <a:lnTo>
                  <a:pt x="37670" y="4699"/>
                </a:lnTo>
                <a:lnTo>
                  <a:pt x="35866" y="5274"/>
                </a:lnTo>
                <a:lnTo>
                  <a:pt x="34082" y="5869"/>
                </a:lnTo>
                <a:lnTo>
                  <a:pt x="32337" y="6484"/>
                </a:lnTo>
                <a:lnTo>
                  <a:pt x="30592" y="7118"/>
                </a:lnTo>
                <a:lnTo>
                  <a:pt x="28887" y="7792"/>
                </a:lnTo>
                <a:lnTo>
                  <a:pt x="27222" y="8466"/>
                </a:lnTo>
                <a:lnTo>
                  <a:pt x="25557" y="9160"/>
                </a:lnTo>
                <a:lnTo>
                  <a:pt x="23951" y="9894"/>
                </a:lnTo>
                <a:lnTo>
                  <a:pt x="22365" y="10627"/>
                </a:lnTo>
                <a:lnTo>
                  <a:pt x="20818" y="11381"/>
                </a:lnTo>
                <a:lnTo>
                  <a:pt x="19292" y="12154"/>
                </a:lnTo>
                <a:lnTo>
                  <a:pt x="17824" y="12927"/>
                </a:lnTo>
                <a:lnTo>
                  <a:pt x="16377" y="13740"/>
                </a:lnTo>
                <a:lnTo>
                  <a:pt x="14989" y="14553"/>
                </a:lnTo>
                <a:lnTo>
                  <a:pt x="13621" y="15386"/>
                </a:lnTo>
                <a:lnTo>
                  <a:pt x="12313" y="16218"/>
                </a:lnTo>
                <a:lnTo>
                  <a:pt x="11084" y="17051"/>
                </a:lnTo>
                <a:lnTo>
                  <a:pt x="9914" y="17884"/>
                </a:lnTo>
                <a:lnTo>
                  <a:pt x="8804" y="18716"/>
                </a:lnTo>
                <a:lnTo>
                  <a:pt x="7753" y="19549"/>
                </a:lnTo>
                <a:lnTo>
                  <a:pt x="6762" y="20382"/>
                </a:lnTo>
                <a:lnTo>
                  <a:pt x="5810" y="21214"/>
                </a:lnTo>
                <a:lnTo>
                  <a:pt x="4938" y="22027"/>
                </a:lnTo>
                <a:lnTo>
                  <a:pt x="4125" y="22860"/>
                </a:lnTo>
                <a:lnTo>
                  <a:pt x="3371" y="23693"/>
                </a:lnTo>
                <a:lnTo>
                  <a:pt x="2697" y="24505"/>
                </a:lnTo>
                <a:lnTo>
                  <a:pt x="2380" y="24902"/>
                </a:lnTo>
                <a:lnTo>
                  <a:pt x="2063" y="25298"/>
                </a:lnTo>
                <a:lnTo>
                  <a:pt x="1785" y="25715"/>
                </a:lnTo>
                <a:lnTo>
                  <a:pt x="1528" y="26111"/>
                </a:lnTo>
                <a:lnTo>
                  <a:pt x="1270" y="26508"/>
                </a:lnTo>
                <a:lnTo>
                  <a:pt x="1032" y="26904"/>
                </a:lnTo>
                <a:lnTo>
                  <a:pt x="814" y="27281"/>
                </a:lnTo>
                <a:lnTo>
                  <a:pt x="616" y="27678"/>
                </a:lnTo>
                <a:lnTo>
                  <a:pt x="437" y="28054"/>
                </a:lnTo>
                <a:lnTo>
                  <a:pt x="279" y="28451"/>
                </a:lnTo>
                <a:lnTo>
                  <a:pt x="120" y="28827"/>
                </a:lnTo>
                <a:lnTo>
                  <a:pt x="1" y="29204"/>
                </a:lnTo>
                <a:lnTo>
                  <a:pt x="61560" y="29204"/>
                </a:lnTo>
                <a:lnTo>
                  <a:pt x="6156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33" name="Google Shape;233;p19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34" name="Google Shape;234;p19"/>
          <p:cNvSpPr txBox="1"/>
          <p:nvPr>
            <p:ph idx="2" type="title"/>
          </p:nvPr>
        </p:nvSpPr>
        <p:spPr>
          <a:xfrm>
            <a:off x="115025" y="406250"/>
            <a:ext cx="6507000" cy="2656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9pPr>
          </a:lstStyle>
          <a:p/>
        </p:txBody>
      </p:sp>
      <p:sp>
        <p:nvSpPr>
          <p:cNvPr id="235" name="Google Shape;235;p19"/>
          <p:cNvSpPr txBox="1"/>
          <p:nvPr>
            <p:ph idx="1" type="subTitle"/>
          </p:nvPr>
        </p:nvSpPr>
        <p:spPr>
          <a:xfrm>
            <a:off x="115025" y="3062925"/>
            <a:ext cx="3759600" cy="16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36" name="Google Shape;236;p19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Alt 2">
  <p:cSld name="BLANK_1_1_1_1_1_1_1_2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"/>
          <p:cNvSpPr/>
          <p:nvPr/>
        </p:nvSpPr>
        <p:spPr>
          <a:xfrm>
            <a:off x="5861425" y="3065475"/>
            <a:ext cx="3282600" cy="2078950"/>
          </a:xfrm>
          <a:custGeom>
            <a:rect b="b" l="l" r="r" t="t"/>
            <a:pathLst>
              <a:path extrusionOk="0" h="83158" w="131304">
                <a:moveTo>
                  <a:pt x="131286" y="0"/>
                </a:moveTo>
                <a:lnTo>
                  <a:pt x="131304" y="83132"/>
                </a:lnTo>
                <a:lnTo>
                  <a:pt x="0" y="83158"/>
                </a:lnTo>
                <a:lnTo>
                  <a:pt x="55816" y="434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39" name="Google Shape;239;p20"/>
          <p:cNvSpPr/>
          <p:nvPr/>
        </p:nvSpPr>
        <p:spPr>
          <a:xfrm>
            <a:off x="6818025" y="1675"/>
            <a:ext cx="2326300" cy="3183925"/>
          </a:xfrm>
          <a:custGeom>
            <a:rect b="b" l="l" r="r" t="t"/>
            <a:pathLst>
              <a:path extrusionOk="0" h="127357" w="93052">
                <a:moveTo>
                  <a:pt x="17353" y="127357"/>
                </a:moveTo>
                <a:lnTo>
                  <a:pt x="0" y="18662"/>
                </a:lnTo>
                <a:lnTo>
                  <a:pt x="93052" y="0"/>
                </a:lnTo>
                <a:lnTo>
                  <a:pt x="93019" y="12255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</p:sp>
      <p:grpSp>
        <p:nvGrpSpPr>
          <p:cNvPr id="240" name="Google Shape;240;p20"/>
          <p:cNvGrpSpPr/>
          <p:nvPr/>
        </p:nvGrpSpPr>
        <p:grpSpPr>
          <a:xfrm>
            <a:off x="25" y="4625"/>
            <a:ext cx="2329791" cy="795413"/>
            <a:chOff x="21" y="-511"/>
            <a:chExt cx="2329791" cy="800617"/>
          </a:xfrm>
        </p:grpSpPr>
        <p:grpSp>
          <p:nvGrpSpPr>
            <p:cNvPr id="241" name="Google Shape;241;p20"/>
            <p:cNvGrpSpPr/>
            <p:nvPr/>
          </p:nvGrpSpPr>
          <p:grpSpPr>
            <a:xfrm flipH="1" rot="10800000">
              <a:off x="25" y="392516"/>
              <a:ext cx="1927788" cy="407590"/>
              <a:chOff x="537425" y="3249175"/>
              <a:chExt cx="1774800" cy="370200"/>
            </a:xfrm>
          </p:grpSpPr>
          <p:sp>
            <p:nvSpPr>
              <p:cNvPr id="242" name="Google Shape;242;p20"/>
              <p:cNvSpPr/>
              <p:nvPr/>
            </p:nvSpPr>
            <p:spPr>
              <a:xfrm>
                <a:off x="537425" y="3249175"/>
                <a:ext cx="2940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3" name="Google Shape;243;p2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4" name="Google Shape;244;p2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5" name="Google Shape;245;p2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6" name="Google Shape;246;p2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47" name="Google Shape;247;p20"/>
            <p:cNvGrpSpPr/>
            <p:nvPr/>
          </p:nvGrpSpPr>
          <p:grpSpPr>
            <a:xfrm flipH="1" rot="10800000">
              <a:off x="21" y="-511"/>
              <a:ext cx="1927788" cy="393115"/>
              <a:chOff x="537425" y="3249175"/>
              <a:chExt cx="1774800" cy="370200"/>
            </a:xfrm>
          </p:grpSpPr>
          <p:sp>
            <p:nvSpPr>
              <p:cNvPr id="248" name="Google Shape;248;p20"/>
              <p:cNvSpPr/>
              <p:nvPr/>
            </p:nvSpPr>
            <p:spPr>
              <a:xfrm>
                <a:off x="537425" y="3249175"/>
                <a:ext cx="2940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9" name="Google Shape;249;p2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50" name="Google Shape;250;p2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51" name="Google Shape;251;p2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52" name="Google Shape;252;p2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253" name="Google Shape;253;p20"/>
            <p:cNvSpPr/>
            <p:nvPr/>
          </p:nvSpPr>
          <p:spPr>
            <a:xfrm flipH="1" rot="10800000">
              <a:off x="1927813" y="392406"/>
              <a:ext cx="402000" cy="407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254" name="Google Shape;254;p20"/>
          <p:cNvSpPr txBox="1"/>
          <p:nvPr>
            <p:ph type="title"/>
          </p:nvPr>
        </p:nvSpPr>
        <p:spPr>
          <a:xfrm>
            <a:off x="96025" y="1206300"/>
            <a:ext cx="6507000" cy="18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5" name="Google Shape;255;p20"/>
          <p:cNvSpPr/>
          <p:nvPr/>
        </p:nvSpPr>
        <p:spPr>
          <a:xfrm rot="386111">
            <a:off x="5422314" y="2861786"/>
            <a:ext cx="5875319" cy="1732905"/>
          </a:xfrm>
          <a:prstGeom prst="chord">
            <a:avLst>
              <a:gd fmla="val 2600939" name="adj1"/>
              <a:gd fmla="val 18561181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56" name="Google Shape;256;p20"/>
          <p:cNvSpPr/>
          <p:nvPr/>
        </p:nvSpPr>
        <p:spPr>
          <a:xfrm rot="1800094">
            <a:off x="5534438" y="2649896"/>
            <a:ext cx="4427191" cy="1750358"/>
          </a:xfrm>
          <a:prstGeom prst="chord">
            <a:avLst>
              <a:gd fmla="val 837048" name="adj1"/>
              <a:gd fmla="val 19665286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57" name="Google Shape;257;p20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58" name="Google Shape;258;p20"/>
          <p:cNvSpPr txBox="1"/>
          <p:nvPr>
            <p:ph idx="1" type="subTitle"/>
          </p:nvPr>
        </p:nvSpPr>
        <p:spPr>
          <a:xfrm>
            <a:off x="115025" y="3062925"/>
            <a:ext cx="3759600" cy="16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59" name="Google Shape;259;p20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LANK_1_1_1_1_1_1_1_1_1_1_10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1"/>
          <p:cNvSpPr/>
          <p:nvPr/>
        </p:nvSpPr>
        <p:spPr>
          <a:xfrm flipH="1" rot="-900031">
            <a:off x="1792020" y="1182391"/>
            <a:ext cx="5560068" cy="1963507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62" name="Google Shape;262;p21"/>
          <p:cNvSpPr/>
          <p:nvPr/>
        </p:nvSpPr>
        <p:spPr>
          <a:xfrm rot="10800000">
            <a:off x="1792025" y="1182400"/>
            <a:ext cx="5559900" cy="1963500"/>
          </a:xfrm>
          <a:prstGeom prst="ellipse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63" name="Google Shape;263;p21"/>
          <p:cNvSpPr txBox="1"/>
          <p:nvPr>
            <p:ph idx="1" type="body"/>
          </p:nvPr>
        </p:nvSpPr>
        <p:spPr>
          <a:xfrm>
            <a:off x="2351750" y="3857450"/>
            <a:ext cx="43467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9pPr>
          </a:lstStyle>
          <a:p/>
        </p:txBody>
      </p:sp>
      <p:sp>
        <p:nvSpPr>
          <p:cNvPr id="264" name="Google Shape;264;p21"/>
          <p:cNvSpPr txBox="1"/>
          <p:nvPr>
            <p:ph hasCustomPrompt="1" type="title"/>
          </p:nvPr>
        </p:nvSpPr>
        <p:spPr>
          <a:xfrm>
            <a:off x="2662050" y="1182350"/>
            <a:ext cx="3819900" cy="19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5" name="Google Shape;265;p21"/>
          <p:cNvSpPr/>
          <p:nvPr/>
        </p:nvSpPr>
        <p:spPr>
          <a:xfrm flipH="1" rot="900031">
            <a:off x="1791931" y="1182353"/>
            <a:ext cx="5560068" cy="1963507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2">
  <p:cSld name="BLANK_1_1_1_1_1_1_1_1_1_1_9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22"/>
          <p:cNvGrpSpPr/>
          <p:nvPr/>
        </p:nvGrpSpPr>
        <p:grpSpPr>
          <a:xfrm flipH="1">
            <a:off x="3212200" y="0"/>
            <a:ext cx="1851000" cy="1225325"/>
            <a:chOff x="461225" y="3875100"/>
            <a:chExt cx="1851000" cy="1225325"/>
          </a:xfrm>
        </p:grpSpPr>
        <p:grpSp>
          <p:nvGrpSpPr>
            <p:cNvPr id="268" name="Google Shape;268;p22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269" name="Google Shape;269;p22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0" name="Google Shape;270;p22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1" name="Google Shape;271;p22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2" name="Google Shape;272;p22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3" name="Google Shape;273;p22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74" name="Google Shape;274;p22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275" name="Google Shape;275;p22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6" name="Google Shape;276;p2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7" name="Google Shape;277;p22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8" name="Google Shape;278;p22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79" name="Google Shape;279;p22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280" name="Google Shape;280;p22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81" name="Google Shape;281;p2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82" name="Google Shape;282;p22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83" name="Google Shape;283;p22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284" name="Google Shape;284;p22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5" name="Google Shape;285;p22"/>
          <p:cNvSpPr txBox="1"/>
          <p:nvPr>
            <p:ph idx="2"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86" name="Google Shape;286;p22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CUSTOM_2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3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9" name="Google Shape;289;p23"/>
          <p:cNvSpPr txBox="1"/>
          <p:nvPr>
            <p:ph idx="2" type="title"/>
          </p:nvPr>
        </p:nvSpPr>
        <p:spPr>
          <a:xfrm>
            <a:off x="115025" y="502775"/>
            <a:ext cx="54000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290" name="Google Shape;290;p23"/>
          <p:cNvGrpSpPr/>
          <p:nvPr/>
        </p:nvGrpSpPr>
        <p:grpSpPr>
          <a:xfrm flipH="1" rot="10800000">
            <a:off x="6179902" y="24"/>
            <a:ext cx="2963226" cy="1495659"/>
            <a:chOff x="4306084" y="2701610"/>
            <a:chExt cx="4837921" cy="2441893"/>
          </a:xfrm>
        </p:grpSpPr>
        <p:sp>
          <p:nvSpPr>
            <p:cNvPr id="291" name="Google Shape;291;p23"/>
            <p:cNvSpPr/>
            <p:nvPr/>
          </p:nvSpPr>
          <p:spPr>
            <a:xfrm>
              <a:off x="4306084" y="4485495"/>
              <a:ext cx="4837921" cy="658008"/>
            </a:xfrm>
            <a:custGeom>
              <a:rect b="b" l="l" r="r" t="t"/>
              <a:pathLst>
                <a:path extrusionOk="0" fill="none" h="12217" w="89824">
                  <a:moveTo>
                    <a:pt x="85826" y="0"/>
                  </a:moveTo>
                  <a:lnTo>
                    <a:pt x="85826" y="0"/>
                  </a:lnTo>
                  <a:lnTo>
                    <a:pt x="85045" y="291"/>
                  </a:lnTo>
                  <a:lnTo>
                    <a:pt x="84218" y="581"/>
                  </a:lnTo>
                  <a:lnTo>
                    <a:pt x="83370" y="871"/>
                  </a:lnTo>
                  <a:lnTo>
                    <a:pt x="82476" y="1139"/>
                  </a:lnTo>
                  <a:lnTo>
                    <a:pt x="81538" y="1430"/>
                  </a:lnTo>
                  <a:lnTo>
                    <a:pt x="80578" y="1697"/>
                  </a:lnTo>
                  <a:lnTo>
                    <a:pt x="79596" y="1943"/>
                  </a:lnTo>
                  <a:lnTo>
                    <a:pt x="78568" y="2189"/>
                  </a:lnTo>
                  <a:lnTo>
                    <a:pt x="77496" y="2434"/>
                  </a:lnTo>
                  <a:lnTo>
                    <a:pt x="76424" y="2680"/>
                  </a:lnTo>
                  <a:lnTo>
                    <a:pt x="75308" y="2903"/>
                  </a:lnTo>
                  <a:lnTo>
                    <a:pt x="74146" y="3104"/>
                  </a:lnTo>
                  <a:lnTo>
                    <a:pt x="71779" y="3529"/>
                  </a:lnTo>
                  <a:lnTo>
                    <a:pt x="69278" y="3886"/>
                  </a:lnTo>
                  <a:lnTo>
                    <a:pt x="66709" y="4221"/>
                  </a:lnTo>
                  <a:lnTo>
                    <a:pt x="64029" y="4511"/>
                  </a:lnTo>
                  <a:lnTo>
                    <a:pt x="61260" y="4779"/>
                  </a:lnTo>
                  <a:lnTo>
                    <a:pt x="58424" y="4980"/>
                  </a:lnTo>
                  <a:lnTo>
                    <a:pt x="55498" y="5159"/>
                  </a:lnTo>
                  <a:lnTo>
                    <a:pt x="52506" y="5271"/>
                  </a:lnTo>
                  <a:lnTo>
                    <a:pt x="49468" y="5338"/>
                  </a:lnTo>
                  <a:lnTo>
                    <a:pt x="46364" y="5382"/>
                  </a:lnTo>
                  <a:lnTo>
                    <a:pt x="46364" y="5382"/>
                  </a:lnTo>
                  <a:lnTo>
                    <a:pt x="43260" y="5338"/>
                  </a:lnTo>
                  <a:lnTo>
                    <a:pt x="40200" y="5271"/>
                  </a:lnTo>
                  <a:lnTo>
                    <a:pt x="37208" y="5159"/>
                  </a:lnTo>
                  <a:lnTo>
                    <a:pt x="34304" y="4980"/>
                  </a:lnTo>
                  <a:lnTo>
                    <a:pt x="31446" y="4779"/>
                  </a:lnTo>
                  <a:lnTo>
                    <a:pt x="28676" y="4511"/>
                  </a:lnTo>
                  <a:lnTo>
                    <a:pt x="25996" y="4221"/>
                  </a:lnTo>
                  <a:lnTo>
                    <a:pt x="23428" y="3886"/>
                  </a:lnTo>
                  <a:lnTo>
                    <a:pt x="20927" y="3529"/>
                  </a:lnTo>
                  <a:lnTo>
                    <a:pt x="18560" y="3104"/>
                  </a:lnTo>
                  <a:lnTo>
                    <a:pt x="17421" y="2903"/>
                  </a:lnTo>
                  <a:lnTo>
                    <a:pt x="16282" y="2680"/>
                  </a:lnTo>
                  <a:lnTo>
                    <a:pt x="15210" y="2434"/>
                  </a:lnTo>
                  <a:lnTo>
                    <a:pt x="14138" y="2189"/>
                  </a:lnTo>
                  <a:lnTo>
                    <a:pt x="13110" y="1943"/>
                  </a:lnTo>
                  <a:lnTo>
                    <a:pt x="12128" y="1697"/>
                  </a:lnTo>
                  <a:lnTo>
                    <a:pt x="11167" y="1430"/>
                  </a:lnTo>
                  <a:lnTo>
                    <a:pt x="10229" y="1139"/>
                  </a:lnTo>
                  <a:lnTo>
                    <a:pt x="9336" y="871"/>
                  </a:lnTo>
                  <a:lnTo>
                    <a:pt x="8487" y="581"/>
                  </a:lnTo>
                  <a:lnTo>
                    <a:pt x="7661" y="291"/>
                  </a:lnTo>
                  <a:lnTo>
                    <a:pt x="6879" y="0"/>
                  </a:lnTo>
                  <a:lnTo>
                    <a:pt x="6879" y="0"/>
                  </a:lnTo>
                  <a:lnTo>
                    <a:pt x="6075" y="313"/>
                  </a:lnTo>
                  <a:lnTo>
                    <a:pt x="5338" y="648"/>
                  </a:lnTo>
                  <a:lnTo>
                    <a:pt x="4624" y="983"/>
                  </a:lnTo>
                  <a:lnTo>
                    <a:pt x="3976" y="1340"/>
                  </a:lnTo>
                  <a:lnTo>
                    <a:pt x="3351" y="1697"/>
                  </a:lnTo>
                  <a:lnTo>
                    <a:pt x="2793" y="2055"/>
                  </a:lnTo>
                  <a:lnTo>
                    <a:pt x="2279" y="2412"/>
                  </a:lnTo>
                  <a:lnTo>
                    <a:pt x="1810" y="2792"/>
                  </a:lnTo>
                  <a:lnTo>
                    <a:pt x="1386" y="3171"/>
                  </a:lnTo>
                  <a:lnTo>
                    <a:pt x="1028" y="3551"/>
                  </a:lnTo>
                  <a:lnTo>
                    <a:pt x="716" y="3931"/>
                  </a:lnTo>
                  <a:lnTo>
                    <a:pt x="470" y="4310"/>
                  </a:lnTo>
                  <a:lnTo>
                    <a:pt x="269" y="4712"/>
                  </a:lnTo>
                  <a:lnTo>
                    <a:pt x="180" y="4913"/>
                  </a:lnTo>
                  <a:lnTo>
                    <a:pt x="135" y="5114"/>
                  </a:lnTo>
                  <a:lnTo>
                    <a:pt x="68" y="5315"/>
                  </a:lnTo>
                  <a:lnTo>
                    <a:pt x="46" y="5516"/>
                  </a:lnTo>
                  <a:lnTo>
                    <a:pt x="23" y="5717"/>
                  </a:lnTo>
                  <a:lnTo>
                    <a:pt x="1" y="5918"/>
                  </a:lnTo>
                  <a:lnTo>
                    <a:pt x="1" y="5918"/>
                  </a:lnTo>
                  <a:lnTo>
                    <a:pt x="23" y="6142"/>
                  </a:lnTo>
                  <a:lnTo>
                    <a:pt x="46" y="6365"/>
                  </a:lnTo>
                  <a:lnTo>
                    <a:pt x="90" y="6566"/>
                  </a:lnTo>
                  <a:lnTo>
                    <a:pt x="135" y="6789"/>
                  </a:lnTo>
                  <a:lnTo>
                    <a:pt x="224" y="7013"/>
                  </a:lnTo>
                  <a:lnTo>
                    <a:pt x="314" y="7214"/>
                  </a:lnTo>
                  <a:lnTo>
                    <a:pt x="425" y="7437"/>
                  </a:lnTo>
                  <a:lnTo>
                    <a:pt x="537" y="7638"/>
                  </a:lnTo>
                  <a:lnTo>
                    <a:pt x="671" y="7839"/>
                  </a:lnTo>
                  <a:lnTo>
                    <a:pt x="827" y="8062"/>
                  </a:lnTo>
                  <a:lnTo>
                    <a:pt x="1185" y="8464"/>
                  </a:lnTo>
                  <a:lnTo>
                    <a:pt x="1609" y="8866"/>
                  </a:lnTo>
                  <a:lnTo>
                    <a:pt x="2078" y="9268"/>
                  </a:lnTo>
                  <a:lnTo>
                    <a:pt x="2614" y="9670"/>
                  </a:lnTo>
                  <a:lnTo>
                    <a:pt x="3195" y="10050"/>
                  </a:lnTo>
                  <a:lnTo>
                    <a:pt x="3842" y="10430"/>
                  </a:lnTo>
                  <a:lnTo>
                    <a:pt x="4557" y="10809"/>
                  </a:lnTo>
                  <a:lnTo>
                    <a:pt x="5294" y="11167"/>
                  </a:lnTo>
                  <a:lnTo>
                    <a:pt x="6098" y="11524"/>
                  </a:lnTo>
                  <a:lnTo>
                    <a:pt x="6969" y="11881"/>
                  </a:lnTo>
                  <a:lnTo>
                    <a:pt x="7862" y="12216"/>
                  </a:lnTo>
                  <a:lnTo>
                    <a:pt x="84844" y="12216"/>
                  </a:lnTo>
                  <a:lnTo>
                    <a:pt x="89824" y="9871"/>
                  </a:lnTo>
                  <a:lnTo>
                    <a:pt x="89824" y="1988"/>
                  </a:lnTo>
                  <a:lnTo>
                    <a:pt x="89824" y="1988"/>
                  </a:lnTo>
                  <a:lnTo>
                    <a:pt x="89400" y="1720"/>
                  </a:lnTo>
                  <a:lnTo>
                    <a:pt x="88975" y="1474"/>
                  </a:lnTo>
                  <a:lnTo>
                    <a:pt x="88506" y="1206"/>
                  </a:lnTo>
                  <a:lnTo>
                    <a:pt x="88015" y="961"/>
                  </a:lnTo>
                  <a:lnTo>
                    <a:pt x="87501" y="715"/>
                  </a:lnTo>
                  <a:lnTo>
                    <a:pt x="86965" y="469"/>
                  </a:lnTo>
                  <a:lnTo>
                    <a:pt x="85826" y="0"/>
                  </a:lnTo>
                  <a:lnTo>
                    <a:pt x="85826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4306084" y="3738493"/>
              <a:ext cx="4837921" cy="747038"/>
            </a:xfrm>
            <a:custGeom>
              <a:rect b="b" l="l" r="r" t="t"/>
              <a:pathLst>
                <a:path extrusionOk="0" fill="none" h="13870" w="89824">
                  <a:moveTo>
                    <a:pt x="79372" y="0"/>
                  </a:moveTo>
                  <a:lnTo>
                    <a:pt x="79372" y="0"/>
                  </a:lnTo>
                  <a:lnTo>
                    <a:pt x="77764" y="380"/>
                  </a:lnTo>
                  <a:lnTo>
                    <a:pt x="76067" y="737"/>
                  </a:lnTo>
                  <a:lnTo>
                    <a:pt x="74325" y="1072"/>
                  </a:lnTo>
                  <a:lnTo>
                    <a:pt x="72494" y="1407"/>
                  </a:lnTo>
                  <a:lnTo>
                    <a:pt x="70595" y="1698"/>
                  </a:lnTo>
                  <a:lnTo>
                    <a:pt x="68652" y="1966"/>
                  </a:lnTo>
                  <a:lnTo>
                    <a:pt x="66642" y="2234"/>
                  </a:lnTo>
                  <a:lnTo>
                    <a:pt x="64565" y="2457"/>
                  </a:lnTo>
                  <a:lnTo>
                    <a:pt x="62444" y="2658"/>
                  </a:lnTo>
                  <a:lnTo>
                    <a:pt x="60278" y="2859"/>
                  </a:lnTo>
                  <a:lnTo>
                    <a:pt x="58044" y="3015"/>
                  </a:lnTo>
                  <a:lnTo>
                    <a:pt x="55789" y="3127"/>
                  </a:lnTo>
                  <a:lnTo>
                    <a:pt x="53488" y="3239"/>
                  </a:lnTo>
                  <a:lnTo>
                    <a:pt x="51143" y="3306"/>
                  </a:lnTo>
                  <a:lnTo>
                    <a:pt x="48754" y="3350"/>
                  </a:lnTo>
                  <a:lnTo>
                    <a:pt x="46364" y="3373"/>
                  </a:lnTo>
                  <a:lnTo>
                    <a:pt x="46364" y="3373"/>
                  </a:lnTo>
                  <a:lnTo>
                    <a:pt x="43952" y="3350"/>
                  </a:lnTo>
                  <a:lnTo>
                    <a:pt x="41563" y="3306"/>
                  </a:lnTo>
                  <a:lnTo>
                    <a:pt x="39218" y="3239"/>
                  </a:lnTo>
                  <a:lnTo>
                    <a:pt x="36917" y="3127"/>
                  </a:lnTo>
                  <a:lnTo>
                    <a:pt x="34662" y="3015"/>
                  </a:lnTo>
                  <a:lnTo>
                    <a:pt x="32451" y="2859"/>
                  </a:lnTo>
                  <a:lnTo>
                    <a:pt x="30262" y="2658"/>
                  </a:lnTo>
                  <a:lnTo>
                    <a:pt x="28140" y="2457"/>
                  </a:lnTo>
                  <a:lnTo>
                    <a:pt x="26086" y="2234"/>
                  </a:lnTo>
                  <a:lnTo>
                    <a:pt x="24053" y="1966"/>
                  </a:lnTo>
                  <a:lnTo>
                    <a:pt x="22111" y="1698"/>
                  </a:lnTo>
                  <a:lnTo>
                    <a:pt x="20212" y="1407"/>
                  </a:lnTo>
                  <a:lnTo>
                    <a:pt x="18381" y="1072"/>
                  </a:lnTo>
                  <a:lnTo>
                    <a:pt x="16639" y="737"/>
                  </a:lnTo>
                  <a:lnTo>
                    <a:pt x="14942" y="380"/>
                  </a:lnTo>
                  <a:lnTo>
                    <a:pt x="13334" y="0"/>
                  </a:lnTo>
                  <a:lnTo>
                    <a:pt x="13334" y="0"/>
                  </a:lnTo>
                  <a:lnTo>
                    <a:pt x="11815" y="380"/>
                  </a:lnTo>
                  <a:lnTo>
                    <a:pt x="10386" y="782"/>
                  </a:lnTo>
                  <a:lnTo>
                    <a:pt x="9046" y="1229"/>
                  </a:lnTo>
                  <a:lnTo>
                    <a:pt x="7773" y="1653"/>
                  </a:lnTo>
                  <a:lnTo>
                    <a:pt x="6589" y="2122"/>
                  </a:lnTo>
                  <a:lnTo>
                    <a:pt x="5495" y="2591"/>
                  </a:lnTo>
                  <a:lnTo>
                    <a:pt x="4490" y="3060"/>
                  </a:lnTo>
                  <a:lnTo>
                    <a:pt x="4021" y="3328"/>
                  </a:lnTo>
                  <a:lnTo>
                    <a:pt x="3574" y="3574"/>
                  </a:lnTo>
                  <a:lnTo>
                    <a:pt x="3150" y="3819"/>
                  </a:lnTo>
                  <a:lnTo>
                    <a:pt x="2770" y="4087"/>
                  </a:lnTo>
                  <a:lnTo>
                    <a:pt x="2391" y="4333"/>
                  </a:lnTo>
                  <a:lnTo>
                    <a:pt x="2056" y="4601"/>
                  </a:lnTo>
                  <a:lnTo>
                    <a:pt x="1743" y="4869"/>
                  </a:lnTo>
                  <a:lnTo>
                    <a:pt x="1430" y="5137"/>
                  </a:lnTo>
                  <a:lnTo>
                    <a:pt x="1162" y="5405"/>
                  </a:lnTo>
                  <a:lnTo>
                    <a:pt x="939" y="5673"/>
                  </a:lnTo>
                  <a:lnTo>
                    <a:pt x="716" y="5941"/>
                  </a:lnTo>
                  <a:lnTo>
                    <a:pt x="537" y="6231"/>
                  </a:lnTo>
                  <a:lnTo>
                    <a:pt x="381" y="6499"/>
                  </a:lnTo>
                  <a:lnTo>
                    <a:pt x="247" y="6790"/>
                  </a:lnTo>
                  <a:lnTo>
                    <a:pt x="135" y="7058"/>
                  </a:lnTo>
                  <a:lnTo>
                    <a:pt x="68" y="7348"/>
                  </a:lnTo>
                  <a:lnTo>
                    <a:pt x="23" y="7638"/>
                  </a:lnTo>
                  <a:lnTo>
                    <a:pt x="1" y="7929"/>
                  </a:lnTo>
                  <a:lnTo>
                    <a:pt x="1" y="7929"/>
                  </a:lnTo>
                  <a:lnTo>
                    <a:pt x="23" y="8130"/>
                  </a:lnTo>
                  <a:lnTo>
                    <a:pt x="46" y="8331"/>
                  </a:lnTo>
                  <a:lnTo>
                    <a:pt x="68" y="8532"/>
                  </a:lnTo>
                  <a:lnTo>
                    <a:pt x="135" y="8733"/>
                  </a:lnTo>
                  <a:lnTo>
                    <a:pt x="180" y="8934"/>
                  </a:lnTo>
                  <a:lnTo>
                    <a:pt x="269" y="9135"/>
                  </a:lnTo>
                  <a:lnTo>
                    <a:pt x="470" y="9537"/>
                  </a:lnTo>
                  <a:lnTo>
                    <a:pt x="716" y="9916"/>
                  </a:lnTo>
                  <a:lnTo>
                    <a:pt x="1028" y="10318"/>
                  </a:lnTo>
                  <a:lnTo>
                    <a:pt x="1386" y="10698"/>
                  </a:lnTo>
                  <a:lnTo>
                    <a:pt x="1810" y="11055"/>
                  </a:lnTo>
                  <a:lnTo>
                    <a:pt x="2279" y="11435"/>
                  </a:lnTo>
                  <a:lnTo>
                    <a:pt x="2793" y="11792"/>
                  </a:lnTo>
                  <a:lnTo>
                    <a:pt x="3351" y="12150"/>
                  </a:lnTo>
                  <a:lnTo>
                    <a:pt x="3976" y="12507"/>
                  </a:lnTo>
                  <a:lnTo>
                    <a:pt x="4624" y="12864"/>
                  </a:lnTo>
                  <a:lnTo>
                    <a:pt x="5338" y="13199"/>
                  </a:lnTo>
                  <a:lnTo>
                    <a:pt x="6075" y="13534"/>
                  </a:lnTo>
                  <a:lnTo>
                    <a:pt x="6879" y="13869"/>
                  </a:lnTo>
                  <a:lnTo>
                    <a:pt x="6879" y="13869"/>
                  </a:lnTo>
                  <a:lnTo>
                    <a:pt x="7661" y="13557"/>
                  </a:lnTo>
                  <a:lnTo>
                    <a:pt x="8487" y="13266"/>
                  </a:lnTo>
                  <a:lnTo>
                    <a:pt x="9336" y="12976"/>
                  </a:lnTo>
                  <a:lnTo>
                    <a:pt x="10229" y="12708"/>
                  </a:lnTo>
                  <a:lnTo>
                    <a:pt x="11167" y="12440"/>
                  </a:lnTo>
                  <a:lnTo>
                    <a:pt x="12128" y="12172"/>
                  </a:lnTo>
                  <a:lnTo>
                    <a:pt x="13110" y="11904"/>
                  </a:lnTo>
                  <a:lnTo>
                    <a:pt x="14138" y="11658"/>
                  </a:lnTo>
                  <a:lnTo>
                    <a:pt x="15210" y="11413"/>
                  </a:lnTo>
                  <a:lnTo>
                    <a:pt x="16282" y="11189"/>
                  </a:lnTo>
                  <a:lnTo>
                    <a:pt x="17421" y="10966"/>
                  </a:lnTo>
                  <a:lnTo>
                    <a:pt x="18560" y="10743"/>
                  </a:lnTo>
                  <a:lnTo>
                    <a:pt x="20927" y="10318"/>
                  </a:lnTo>
                  <a:lnTo>
                    <a:pt x="23428" y="9961"/>
                  </a:lnTo>
                  <a:lnTo>
                    <a:pt x="25996" y="9626"/>
                  </a:lnTo>
                  <a:lnTo>
                    <a:pt x="28676" y="9336"/>
                  </a:lnTo>
                  <a:lnTo>
                    <a:pt x="31446" y="9068"/>
                  </a:lnTo>
                  <a:lnTo>
                    <a:pt x="34304" y="8867"/>
                  </a:lnTo>
                  <a:lnTo>
                    <a:pt x="37208" y="8688"/>
                  </a:lnTo>
                  <a:lnTo>
                    <a:pt x="40200" y="8576"/>
                  </a:lnTo>
                  <a:lnTo>
                    <a:pt x="43260" y="8509"/>
                  </a:lnTo>
                  <a:lnTo>
                    <a:pt x="46364" y="8487"/>
                  </a:lnTo>
                  <a:lnTo>
                    <a:pt x="46364" y="8487"/>
                  </a:lnTo>
                  <a:lnTo>
                    <a:pt x="49468" y="8509"/>
                  </a:lnTo>
                  <a:lnTo>
                    <a:pt x="52506" y="8576"/>
                  </a:lnTo>
                  <a:lnTo>
                    <a:pt x="55498" y="8688"/>
                  </a:lnTo>
                  <a:lnTo>
                    <a:pt x="58424" y="8867"/>
                  </a:lnTo>
                  <a:lnTo>
                    <a:pt x="61260" y="9068"/>
                  </a:lnTo>
                  <a:lnTo>
                    <a:pt x="64029" y="9336"/>
                  </a:lnTo>
                  <a:lnTo>
                    <a:pt x="66709" y="9626"/>
                  </a:lnTo>
                  <a:lnTo>
                    <a:pt x="69278" y="9961"/>
                  </a:lnTo>
                  <a:lnTo>
                    <a:pt x="71779" y="10318"/>
                  </a:lnTo>
                  <a:lnTo>
                    <a:pt x="74146" y="10743"/>
                  </a:lnTo>
                  <a:lnTo>
                    <a:pt x="75308" y="10966"/>
                  </a:lnTo>
                  <a:lnTo>
                    <a:pt x="76424" y="11189"/>
                  </a:lnTo>
                  <a:lnTo>
                    <a:pt x="77496" y="11413"/>
                  </a:lnTo>
                  <a:lnTo>
                    <a:pt x="78568" y="11658"/>
                  </a:lnTo>
                  <a:lnTo>
                    <a:pt x="79596" y="11904"/>
                  </a:lnTo>
                  <a:lnTo>
                    <a:pt x="80578" y="12172"/>
                  </a:lnTo>
                  <a:lnTo>
                    <a:pt x="81538" y="12440"/>
                  </a:lnTo>
                  <a:lnTo>
                    <a:pt x="82476" y="12708"/>
                  </a:lnTo>
                  <a:lnTo>
                    <a:pt x="83370" y="12976"/>
                  </a:lnTo>
                  <a:lnTo>
                    <a:pt x="84218" y="13266"/>
                  </a:lnTo>
                  <a:lnTo>
                    <a:pt x="85045" y="13557"/>
                  </a:lnTo>
                  <a:lnTo>
                    <a:pt x="85826" y="13869"/>
                  </a:lnTo>
                  <a:lnTo>
                    <a:pt x="85826" y="13869"/>
                  </a:lnTo>
                  <a:lnTo>
                    <a:pt x="86965" y="13378"/>
                  </a:lnTo>
                  <a:lnTo>
                    <a:pt x="88015" y="12887"/>
                  </a:lnTo>
                  <a:lnTo>
                    <a:pt x="88506" y="12641"/>
                  </a:lnTo>
                  <a:lnTo>
                    <a:pt x="88975" y="12395"/>
                  </a:lnTo>
                  <a:lnTo>
                    <a:pt x="89400" y="12127"/>
                  </a:lnTo>
                  <a:lnTo>
                    <a:pt x="89824" y="11859"/>
                  </a:lnTo>
                  <a:lnTo>
                    <a:pt x="89824" y="3998"/>
                  </a:lnTo>
                  <a:lnTo>
                    <a:pt x="89824" y="3998"/>
                  </a:lnTo>
                  <a:lnTo>
                    <a:pt x="89377" y="3708"/>
                  </a:lnTo>
                  <a:lnTo>
                    <a:pt x="88886" y="3440"/>
                  </a:lnTo>
                  <a:lnTo>
                    <a:pt x="88395" y="3149"/>
                  </a:lnTo>
                  <a:lnTo>
                    <a:pt x="87859" y="2881"/>
                  </a:lnTo>
                  <a:lnTo>
                    <a:pt x="87300" y="2613"/>
                  </a:lnTo>
                  <a:lnTo>
                    <a:pt x="86697" y="2368"/>
                  </a:lnTo>
                  <a:lnTo>
                    <a:pt x="86094" y="2100"/>
                  </a:lnTo>
                  <a:lnTo>
                    <a:pt x="85447" y="1854"/>
                  </a:lnTo>
                  <a:lnTo>
                    <a:pt x="84084" y="1363"/>
                  </a:lnTo>
                  <a:lnTo>
                    <a:pt x="82610" y="871"/>
                  </a:lnTo>
                  <a:lnTo>
                    <a:pt x="81047" y="425"/>
                  </a:lnTo>
                  <a:lnTo>
                    <a:pt x="79372" y="0"/>
                  </a:lnTo>
                  <a:lnTo>
                    <a:pt x="79372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4306084" y="2701610"/>
              <a:ext cx="4837921" cy="1036913"/>
            </a:xfrm>
            <a:custGeom>
              <a:rect b="b" l="l" r="r" t="t"/>
              <a:pathLst>
                <a:path extrusionOk="0" fill="none" h="19252" w="89824">
                  <a:moveTo>
                    <a:pt x="46364" y="1"/>
                  </a:moveTo>
                  <a:lnTo>
                    <a:pt x="46364" y="1"/>
                  </a:lnTo>
                  <a:lnTo>
                    <a:pt x="43974" y="1"/>
                  </a:lnTo>
                  <a:lnTo>
                    <a:pt x="41607" y="45"/>
                  </a:lnTo>
                  <a:lnTo>
                    <a:pt x="39307" y="135"/>
                  </a:lnTo>
                  <a:lnTo>
                    <a:pt x="37007" y="224"/>
                  </a:lnTo>
                  <a:lnTo>
                    <a:pt x="34773" y="358"/>
                  </a:lnTo>
                  <a:lnTo>
                    <a:pt x="32562" y="492"/>
                  </a:lnTo>
                  <a:lnTo>
                    <a:pt x="30418" y="671"/>
                  </a:lnTo>
                  <a:lnTo>
                    <a:pt x="28319" y="872"/>
                  </a:lnTo>
                  <a:lnTo>
                    <a:pt x="26264" y="1117"/>
                  </a:lnTo>
                  <a:lnTo>
                    <a:pt x="24254" y="1363"/>
                  </a:lnTo>
                  <a:lnTo>
                    <a:pt x="22334" y="1631"/>
                  </a:lnTo>
                  <a:lnTo>
                    <a:pt x="20436" y="1921"/>
                  </a:lnTo>
                  <a:lnTo>
                    <a:pt x="18627" y="2234"/>
                  </a:lnTo>
                  <a:lnTo>
                    <a:pt x="16885" y="2569"/>
                  </a:lnTo>
                  <a:lnTo>
                    <a:pt x="15187" y="2926"/>
                  </a:lnTo>
                  <a:lnTo>
                    <a:pt x="13579" y="3306"/>
                  </a:lnTo>
                  <a:lnTo>
                    <a:pt x="12038" y="3708"/>
                  </a:lnTo>
                  <a:lnTo>
                    <a:pt x="10587" y="4110"/>
                  </a:lnTo>
                  <a:lnTo>
                    <a:pt x="9224" y="4534"/>
                  </a:lnTo>
                  <a:lnTo>
                    <a:pt x="7929" y="4981"/>
                  </a:lnTo>
                  <a:lnTo>
                    <a:pt x="6723" y="5450"/>
                  </a:lnTo>
                  <a:lnTo>
                    <a:pt x="5606" y="5919"/>
                  </a:lnTo>
                  <a:lnTo>
                    <a:pt x="4579" y="6410"/>
                  </a:lnTo>
                  <a:lnTo>
                    <a:pt x="4110" y="6656"/>
                  </a:lnTo>
                  <a:lnTo>
                    <a:pt x="3641" y="6901"/>
                  </a:lnTo>
                  <a:lnTo>
                    <a:pt x="3217" y="7169"/>
                  </a:lnTo>
                  <a:lnTo>
                    <a:pt x="2815" y="7415"/>
                  </a:lnTo>
                  <a:lnTo>
                    <a:pt x="2435" y="7683"/>
                  </a:lnTo>
                  <a:lnTo>
                    <a:pt x="2100" y="7951"/>
                  </a:lnTo>
                  <a:lnTo>
                    <a:pt x="1765" y="8219"/>
                  </a:lnTo>
                  <a:lnTo>
                    <a:pt x="1475" y="8487"/>
                  </a:lnTo>
                  <a:lnTo>
                    <a:pt x="1185" y="8755"/>
                  </a:lnTo>
                  <a:lnTo>
                    <a:pt x="961" y="9023"/>
                  </a:lnTo>
                  <a:lnTo>
                    <a:pt x="738" y="9313"/>
                  </a:lnTo>
                  <a:lnTo>
                    <a:pt x="537" y="9581"/>
                  </a:lnTo>
                  <a:lnTo>
                    <a:pt x="381" y="9872"/>
                  </a:lnTo>
                  <a:lnTo>
                    <a:pt x="247" y="10140"/>
                  </a:lnTo>
                  <a:lnTo>
                    <a:pt x="135" y="10430"/>
                  </a:lnTo>
                  <a:lnTo>
                    <a:pt x="68" y="10720"/>
                  </a:lnTo>
                  <a:lnTo>
                    <a:pt x="23" y="11011"/>
                  </a:lnTo>
                  <a:lnTo>
                    <a:pt x="1" y="11301"/>
                  </a:lnTo>
                  <a:lnTo>
                    <a:pt x="1" y="11301"/>
                  </a:lnTo>
                  <a:lnTo>
                    <a:pt x="23" y="11591"/>
                  </a:lnTo>
                  <a:lnTo>
                    <a:pt x="68" y="11882"/>
                  </a:lnTo>
                  <a:lnTo>
                    <a:pt x="135" y="12172"/>
                  </a:lnTo>
                  <a:lnTo>
                    <a:pt x="247" y="12462"/>
                  </a:lnTo>
                  <a:lnTo>
                    <a:pt x="381" y="12730"/>
                  </a:lnTo>
                  <a:lnTo>
                    <a:pt x="537" y="13021"/>
                  </a:lnTo>
                  <a:lnTo>
                    <a:pt x="716" y="13289"/>
                  </a:lnTo>
                  <a:lnTo>
                    <a:pt x="939" y="13557"/>
                  </a:lnTo>
                  <a:lnTo>
                    <a:pt x="1162" y="13847"/>
                  </a:lnTo>
                  <a:lnTo>
                    <a:pt x="1430" y="14115"/>
                  </a:lnTo>
                  <a:lnTo>
                    <a:pt x="1743" y="14383"/>
                  </a:lnTo>
                  <a:lnTo>
                    <a:pt x="2056" y="14629"/>
                  </a:lnTo>
                  <a:lnTo>
                    <a:pt x="2391" y="14897"/>
                  </a:lnTo>
                  <a:lnTo>
                    <a:pt x="2770" y="15165"/>
                  </a:lnTo>
                  <a:lnTo>
                    <a:pt x="3150" y="15410"/>
                  </a:lnTo>
                  <a:lnTo>
                    <a:pt x="3574" y="15678"/>
                  </a:lnTo>
                  <a:lnTo>
                    <a:pt x="4021" y="15924"/>
                  </a:lnTo>
                  <a:lnTo>
                    <a:pt x="4490" y="16170"/>
                  </a:lnTo>
                  <a:lnTo>
                    <a:pt x="5495" y="16661"/>
                  </a:lnTo>
                  <a:lnTo>
                    <a:pt x="6589" y="17130"/>
                  </a:lnTo>
                  <a:lnTo>
                    <a:pt x="7773" y="17577"/>
                  </a:lnTo>
                  <a:lnTo>
                    <a:pt x="9046" y="18023"/>
                  </a:lnTo>
                  <a:lnTo>
                    <a:pt x="10386" y="18447"/>
                  </a:lnTo>
                  <a:lnTo>
                    <a:pt x="11815" y="18849"/>
                  </a:lnTo>
                  <a:lnTo>
                    <a:pt x="13334" y="19251"/>
                  </a:lnTo>
                  <a:lnTo>
                    <a:pt x="13334" y="19251"/>
                  </a:lnTo>
                  <a:lnTo>
                    <a:pt x="14942" y="18872"/>
                  </a:lnTo>
                  <a:lnTo>
                    <a:pt x="16639" y="18492"/>
                  </a:lnTo>
                  <a:lnTo>
                    <a:pt x="18381" y="18157"/>
                  </a:lnTo>
                  <a:lnTo>
                    <a:pt x="20212" y="17845"/>
                  </a:lnTo>
                  <a:lnTo>
                    <a:pt x="22111" y="17532"/>
                  </a:lnTo>
                  <a:lnTo>
                    <a:pt x="24053" y="17264"/>
                  </a:lnTo>
                  <a:lnTo>
                    <a:pt x="26086" y="16996"/>
                  </a:lnTo>
                  <a:lnTo>
                    <a:pt x="28140" y="16773"/>
                  </a:lnTo>
                  <a:lnTo>
                    <a:pt x="30262" y="16572"/>
                  </a:lnTo>
                  <a:lnTo>
                    <a:pt x="32451" y="16393"/>
                  </a:lnTo>
                  <a:lnTo>
                    <a:pt x="34662" y="16237"/>
                  </a:lnTo>
                  <a:lnTo>
                    <a:pt x="36917" y="16103"/>
                  </a:lnTo>
                  <a:lnTo>
                    <a:pt x="39218" y="15991"/>
                  </a:lnTo>
                  <a:lnTo>
                    <a:pt x="41563" y="15924"/>
                  </a:lnTo>
                  <a:lnTo>
                    <a:pt x="43952" y="15879"/>
                  </a:lnTo>
                  <a:lnTo>
                    <a:pt x="46364" y="15857"/>
                  </a:lnTo>
                  <a:lnTo>
                    <a:pt x="46364" y="15857"/>
                  </a:lnTo>
                  <a:lnTo>
                    <a:pt x="48754" y="15879"/>
                  </a:lnTo>
                  <a:lnTo>
                    <a:pt x="51143" y="15924"/>
                  </a:lnTo>
                  <a:lnTo>
                    <a:pt x="53488" y="15991"/>
                  </a:lnTo>
                  <a:lnTo>
                    <a:pt x="55789" y="16103"/>
                  </a:lnTo>
                  <a:lnTo>
                    <a:pt x="58044" y="16237"/>
                  </a:lnTo>
                  <a:lnTo>
                    <a:pt x="60278" y="16393"/>
                  </a:lnTo>
                  <a:lnTo>
                    <a:pt x="62444" y="16572"/>
                  </a:lnTo>
                  <a:lnTo>
                    <a:pt x="64565" y="16773"/>
                  </a:lnTo>
                  <a:lnTo>
                    <a:pt x="66642" y="16996"/>
                  </a:lnTo>
                  <a:lnTo>
                    <a:pt x="68652" y="17264"/>
                  </a:lnTo>
                  <a:lnTo>
                    <a:pt x="70595" y="17532"/>
                  </a:lnTo>
                  <a:lnTo>
                    <a:pt x="72494" y="17845"/>
                  </a:lnTo>
                  <a:lnTo>
                    <a:pt x="74325" y="18157"/>
                  </a:lnTo>
                  <a:lnTo>
                    <a:pt x="76067" y="18492"/>
                  </a:lnTo>
                  <a:lnTo>
                    <a:pt x="77764" y="18872"/>
                  </a:lnTo>
                  <a:lnTo>
                    <a:pt x="79372" y="19251"/>
                  </a:lnTo>
                  <a:lnTo>
                    <a:pt x="79372" y="19251"/>
                  </a:lnTo>
                  <a:lnTo>
                    <a:pt x="81047" y="18805"/>
                  </a:lnTo>
                  <a:lnTo>
                    <a:pt x="82610" y="18358"/>
                  </a:lnTo>
                  <a:lnTo>
                    <a:pt x="84084" y="17889"/>
                  </a:lnTo>
                  <a:lnTo>
                    <a:pt x="85447" y="17398"/>
                  </a:lnTo>
                  <a:lnTo>
                    <a:pt x="86094" y="17130"/>
                  </a:lnTo>
                  <a:lnTo>
                    <a:pt x="86697" y="16884"/>
                  </a:lnTo>
                  <a:lnTo>
                    <a:pt x="87300" y="16616"/>
                  </a:lnTo>
                  <a:lnTo>
                    <a:pt x="87859" y="16348"/>
                  </a:lnTo>
                  <a:lnTo>
                    <a:pt x="88395" y="16080"/>
                  </a:lnTo>
                  <a:lnTo>
                    <a:pt x="88886" y="15812"/>
                  </a:lnTo>
                  <a:lnTo>
                    <a:pt x="89377" y="15522"/>
                  </a:lnTo>
                  <a:lnTo>
                    <a:pt x="89824" y="15254"/>
                  </a:lnTo>
                  <a:lnTo>
                    <a:pt x="89824" y="7370"/>
                  </a:lnTo>
                  <a:lnTo>
                    <a:pt x="89824" y="7370"/>
                  </a:lnTo>
                  <a:lnTo>
                    <a:pt x="89176" y="6968"/>
                  </a:lnTo>
                  <a:lnTo>
                    <a:pt x="88462" y="6566"/>
                  </a:lnTo>
                  <a:lnTo>
                    <a:pt x="87702" y="6187"/>
                  </a:lnTo>
                  <a:lnTo>
                    <a:pt x="86876" y="5807"/>
                  </a:lnTo>
                  <a:lnTo>
                    <a:pt x="86005" y="5450"/>
                  </a:lnTo>
                  <a:lnTo>
                    <a:pt x="85067" y="5092"/>
                  </a:lnTo>
                  <a:lnTo>
                    <a:pt x="84084" y="4735"/>
                  </a:lnTo>
                  <a:lnTo>
                    <a:pt x="83057" y="4400"/>
                  </a:lnTo>
                  <a:lnTo>
                    <a:pt x="81985" y="4065"/>
                  </a:lnTo>
                  <a:lnTo>
                    <a:pt x="80846" y="3752"/>
                  </a:lnTo>
                  <a:lnTo>
                    <a:pt x="79663" y="3440"/>
                  </a:lnTo>
                  <a:lnTo>
                    <a:pt x="78434" y="3149"/>
                  </a:lnTo>
                  <a:lnTo>
                    <a:pt x="77161" y="2859"/>
                  </a:lnTo>
                  <a:lnTo>
                    <a:pt x="75844" y="2569"/>
                  </a:lnTo>
                  <a:lnTo>
                    <a:pt x="74504" y="2323"/>
                  </a:lnTo>
                  <a:lnTo>
                    <a:pt x="73097" y="2055"/>
                  </a:lnTo>
                  <a:lnTo>
                    <a:pt x="71667" y="1832"/>
                  </a:lnTo>
                  <a:lnTo>
                    <a:pt x="70193" y="1609"/>
                  </a:lnTo>
                  <a:lnTo>
                    <a:pt x="68675" y="1385"/>
                  </a:lnTo>
                  <a:lnTo>
                    <a:pt x="67134" y="1184"/>
                  </a:lnTo>
                  <a:lnTo>
                    <a:pt x="65548" y="1006"/>
                  </a:lnTo>
                  <a:lnTo>
                    <a:pt x="63940" y="827"/>
                  </a:lnTo>
                  <a:lnTo>
                    <a:pt x="62310" y="671"/>
                  </a:lnTo>
                  <a:lnTo>
                    <a:pt x="60635" y="537"/>
                  </a:lnTo>
                  <a:lnTo>
                    <a:pt x="58938" y="425"/>
                  </a:lnTo>
                  <a:lnTo>
                    <a:pt x="57196" y="313"/>
                  </a:lnTo>
                  <a:lnTo>
                    <a:pt x="55454" y="202"/>
                  </a:lnTo>
                  <a:lnTo>
                    <a:pt x="53667" y="135"/>
                  </a:lnTo>
                  <a:lnTo>
                    <a:pt x="51880" y="68"/>
                  </a:lnTo>
                  <a:lnTo>
                    <a:pt x="50049" y="23"/>
                  </a:lnTo>
                  <a:lnTo>
                    <a:pt x="48218" y="1"/>
                  </a:lnTo>
                  <a:lnTo>
                    <a:pt x="46364" y="1"/>
                  </a:lnTo>
                  <a:lnTo>
                    <a:pt x="46364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294" name="Google Shape;294;p23"/>
          <p:cNvSpPr txBox="1"/>
          <p:nvPr>
            <p:ph idx="1" type="subTitle"/>
          </p:nvPr>
        </p:nvSpPr>
        <p:spPr>
          <a:xfrm>
            <a:off x="278850" y="2976125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23"/>
          <p:cNvSpPr txBox="1"/>
          <p:nvPr>
            <p:ph idx="3" type="subTitle"/>
          </p:nvPr>
        </p:nvSpPr>
        <p:spPr>
          <a:xfrm>
            <a:off x="1720650" y="25893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23"/>
          <p:cNvSpPr txBox="1"/>
          <p:nvPr>
            <p:ph idx="4" type="subTitle"/>
          </p:nvPr>
        </p:nvSpPr>
        <p:spPr>
          <a:xfrm>
            <a:off x="3155400" y="230665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23"/>
          <p:cNvSpPr txBox="1"/>
          <p:nvPr>
            <p:ph idx="5" type="subTitle"/>
          </p:nvPr>
        </p:nvSpPr>
        <p:spPr>
          <a:xfrm>
            <a:off x="4597200" y="19932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23"/>
          <p:cNvSpPr txBox="1"/>
          <p:nvPr>
            <p:ph idx="6" type="subTitle"/>
          </p:nvPr>
        </p:nvSpPr>
        <p:spPr>
          <a:xfrm>
            <a:off x="6031950" y="16491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23"/>
          <p:cNvSpPr txBox="1"/>
          <p:nvPr>
            <p:ph idx="7" type="subTitle"/>
          </p:nvPr>
        </p:nvSpPr>
        <p:spPr>
          <a:xfrm>
            <a:off x="7473750" y="127795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00" name="Google Shape;300;p23"/>
          <p:cNvGrpSpPr/>
          <p:nvPr/>
        </p:nvGrpSpPr>
        <p:grpSpPr>
          <a:xfrm>
            <a:off x="2674998" y="2923250"/>
            <a:ext cx="6470027" cy="2221724"/>
            <a:chOff x="2674998" y="2923250"/>
            <a:chExt cx="6470027" cy="2221724"/>
          </a:xfrm>
        </p:grpSpPr>
        <p:sp>
          <p:nvSpPr>
            <p:cNvPr id="301" name="Google Shape;301;p23"/>
            <p:cNvSpPr/>
            <p:nvPr/>
          </p:nvSpPr>
          <p:spPr>
            <a:xfrm flipH="1">
              <a:off x="2674998" y="2923250"/>
              <a:ext cx="6469577" cy="2221028"/>
            </a:xfrm>
            <a:custGeom>
              <a:rect b="b" l="l" r="r" t="t"/>
              <a:pathLst>
                <a:path extrusionOk="0" h="140705" w="409856">
                  <a:moveTo>
                    <a:pt x="31655" y="0"/>
                  </a:moveTo>
                  <a:lnTo>
                    <a:pt x="0" y="140608"/>
                  </a:lnTo>
                  <a:lnTo>
                    <a:pt x="198782" y="140640"/>
                  </a:lnTo>
                  <a:lnTo>
                    <a:pt x="409856" y="14070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</p:sp>
        <p:sp>
          <p:nvSpPr>
            <p:cNvPr id="302" name="Google Shape;302;p23"/>
            <p:cNvSpPr/>
            <p:nvPr/>
          </p:nvSpPr>
          <p:spPr>
            <a:xfrm flipH="1">
              <a:off x="8645446" y="2924025"/>
              <a:ext cx="499579" cy="2220949"/>
            </a:xfrm>
            <a:custGeom>
              <a:rect b="b" l="l" r="r" t="t"/>
              <a:pathLst>
                <a:path extrusionOk="0" h="140700" w="31649">
                  <a:moveTo>
                    <a:pt x="31649" y="0"/>
                  </a:moveTo>
                  <a:lnTo>
                    <a:pt x="0" y="140700"/>
                  </a:lnTo>
                  <a:lnTo>
                    <a:pt x="65" y="531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303" name="Google Shape;303;p23"/>
          <p:cNvSpPr txBox="1"/>
          <p:nvPr>
            <p:ph idx="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BLANK_1_1_1_1_1_1_1_1_1_1_7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"/>
          <p:cNvSpPr/>
          <p:nvPr/>
        </p:nvSpPr>
        <p:spPr>
          <a:xfrm>
            <a:off x="5050850" y="3243900"/>
            <a:ext cx="4093093" cy="1899657"/>
          </a:xfrm>
          <a:custGeom>
            <a:rect b="b" l="l" r="r" t="t"/>
            <a:pathLst>
              <a:path extrusionOk="0" fill="none" h="54955" w="115714">
                <a:moveTo>
                  <a:pt x="115714" y="0"/>
                </a:moveTo>
                <a:lnTo>
                  <a:pt x="115714" y="0"/>
                </a:lnTo>
                <a:lnTo>
                  <a:pt x="113184" y="224"/>
                </a:lnTo>
                <a:lnTo>
                  <a:pt x="110579" y="447"/>
                </a:lnTo>
                <a:lnTo>
                  <a:pt x="107938" y="744"/>
                </a:lnTo>
                <a:lnTo>
                  <a:pt x="105296" y="1079"/>
                </a:lnTo>
                <a:lnTo>
                  <a:pt x="102580" y="1451"/>
                </a:lnTo>
                <a:lnTo>
                  <a:pt x="99827" y="1898"/>
                </a:lnTo>
                <a:lnTo>
                  <a:pt x="97036" y="2382"/>
                </a:lnTo>
                <a:lnTo>
                  <a:pt x="94208" y="2902"/>
                </a:lnTo>
                <a:lnTo>
                  <a:pt x="91381" y="3461"/>
                </a:lnTo>
                <a:lnTo>
                  <a:pt x="88516" y="4093"/>
                </a:lnTo>
                <a:lnTo>
                  <a:pt x="85614" y="4763"/>
                </a:lnTo>
                <a:lnTo>
                  <a:pt x="82674" y="5470"/>
                </a:lnTo>
                <a:lnTo>
                  <a:pt x="79735" y="6251"/>
                </a:lnTo>
                <a:lnTo>
                  <a:pt x="76758" y="7032"/>
                </a:lnTo>
                <a:lnTo>
                  <a:pt x="73782" y="7925"/>
                </a:lnTo>
                <a:lnTo>
                  <a:pt x="70805" y="8818"/>
                </a:lnTo>
                <a:lnTo>
                  <a:pt x="70805" y="8818"/>
                </a:lnTo>
                <a:lnTo>
                  <a:pt x="67308" y="9935"/>
                </a:lnTo>
                <a:lnTo>
                  <a:pt x="63885" y="11088"/>
                </a:lnTo>
                <a:lnTo>
                  <a:pt x="60499" y="12279"/>
                </a:lnTo>
                <a:lnTo>
                  <a:pt x="57187" y="13506"/>
                </a:lnTo>
                <a:lnTo>
                  <a:pt x="53950" y="14772"/>
                </a:lnTo>
                <a:lnTo>
                  <a:pt x="50788" y="16074"/>
                </a:lnTo>
                <a:lnTo>
                  <a:pt x="47662" y="17413"/>
                </a:lnTo>
                <a:lnTo>
                  <a:pt x="44611" y="18753"/>
                </a:lnTo>
                <a:lnTo>
                  <a:pt x="41635" y="20167"/>
                </a:lnTo>
                <a:lnTo>
                  <a:pt x="38770" y="21580"/>
                </a:lnTo>
                <a:lnTo>
                  <a:pt x="35942" y="22994"/>
                </a:lnTo>
                <a:lnTo>
                  <a:pt x="33226" y="24445"/>
                </a:lnTo>
                <a:lnTo>
                  <a:pt x="30547" y="25934"/>
                </a:lnTo>
                <a:lnTo>
                  <a:pt x="28017" y="27422"/>
                </a:lnTo>
                <a:lnTo>
                  <a:pt x="25524" y="28947"/>
                </a:lnTo>
                <a:lnTo>
                  <a:pt x="23180" y="30473"/>
                </a:lnTo>
                <a:lnTo>
                  <a:pt x="20873" y="31998"/>
                </a:lnTo>
                <a:lnTo>
                  <a:pt x="18715" y="33561"/>
                </a:lnTo>
                <a:lnTo>
                  <a:pt x="16632" y="35086"/>
                </a:lnTo>
                <a:lnTo>
                  <a:pt x="14660" y="36649"/>
                </a:lnTo>
                <a:lnTo>
                  <a:pt x="12762" y="38212"/>
                </a:lnTo>
                <a:lnTo>
                  <a:pt x="11013" y="39775"/>
                </a:lnTo>
                <a:lnTo>
                  <a:pt x="9376" y="41337"/>
                </a:lnTo>
                <a:lnTo>
                  <a:pt x="7814" y="42900"/>
                </a:lnTo>
                <a:lnTo>
                  <a:pt x="6400" y="44425"/>
                </a:lnTo>
                <a:lnTo>
                  <a:pt x="5098" y="45988"/>
                </a:lnTo>
                <a:lnTo>
                  <a:pt x="4502" y="46732"/>
                </a:lnTo>
                <a:lnTo>
                  <a:pt x="3944" y="47514"/>
                </a:lnTo>
                <a:lnTo>
                  <a:pt x="3386" y="48258"/>
                </a:lnTo>
                <a:lnTo>
                  <a:pt x="2902" y="49039"/>
                </a:lnTo>
                <a:lnTo>
                  <a:pt x="2419" y="49783"/>
                </a:lnTo>
                <a:lnTo>
                  <a:pt x="1972" y="50527"/>
                </a:lnTo>
                <a:lnTo>
                  <a:pt x="1563" y="51272"/>
                </a:lnTo>
                <a:lnTo>
                  <a:pt x="1191" y="52016"/>
                </a:lnTo>
                <a:lnTo>
                  <a:pt x="819" y="52760"/>
                </a:lnTo>
                <a:lnTo>
                  <a:pt x="521" y="53504"/>
                </a:lnTo>
                <a:lnTo>
                  <a:pt x="223" y="54248"/>
                </a:lnTo>
                <a:lnTo>
                  <a:pt x="0" y="54955"/>
                </a:lnTo>
                <a:lnTo>
                  <a:pt x="115714" y="54955"/>
                </a:lnTo>
                <a:lnTo>
                  <a:pt x="115714" y="0"/>
                </a:lnTo>
                <a:lnTo>
                  <a:pt x="115714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06" name="Google Shape;306;p24"/>
          <p:cNvSpPr/>
          <p:nvPr/>
        </p:nvSpPr>
        <p:spPr>
          <a:xfrm>
            <a:off x="6123025" y="-3887"/>
            <a:ext cx="3022650" cy="837525"/>
          </a:xfrm>
          <a:custGeom>
            <a:rect b="b" l="l" r="r" t="t"/>
            <a:pathLst>
              <a:path extrusionOk="0" h="33501" w="120906">
                <a:moveTo>
                  <a:pt x="0" y="1"/>
                </a:moveTo>
                <a:lnTo>
                  <a:pt x="36409" y="33501"/>
                </a:lnTo>
                <a:lnTo>
                  <a:pt x="120847" y="20748"/>
                </a:lnTo>
                <a:lnTo>
                  <a:pt x="120906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  <a:effectLst>
            <a:outerShdw blurRad="700088" rotWithShape="0" algn="bl" dir="5700000" dist="219075">
              <a:schemeClr val="lt2">
                <a:alpha val="40000"/>
              </a:schemeClr>
            </a:outerShdw>
          </a:effectLst>
        </p:spPr>
      </p:sp>
      <p:sp>
        <p:nvSpPr>
          <p:cNvPr id="307" name="Google Shape;307;p24"/>
          <p:cNvSpPr txBox="1"/>
          <p:nvPr>
            <p:ph type="title"/>
          </p:nvPr>
        </p:nvSpPr>
        <p:spPr>
          <a:xfrm>
            <a:off x="1143300" y="1526963"/>
            <a:ext cx="2197500" cy="40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308" name="Google Shape;308;p24"/>
          <p:cNvSpPr txBox="1"/>
          <p:nvPr>
            <p:ph idx="2" type="title"/>
          </p:nvPr>
        </p:nvSpPr>
        <p:spPr>
          <a:xfrm>
            <a:off x="3820750" y="1526963"/>
            <a:ext cx="2197500" cy="402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309" name="Google Shape;309;p24"/>
          <p:cNvSpPr txBox="1"/>
          <p:nvPr>
            <p:ph idx="3" type="title"/>
          </p:nvPr>
        </p:nvSpPr>
        <p:spPr>
          <a:xfrm>
            <a:off x="1129950" y="1992625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" name="Google Shape;310;p24"/>
          <p:cNvSpPr txBox="1"/>
          <p:nvPr>
            <p:ph idx="4" type="title"/>
          </p:nvPr>
        </p:nvSpPr>
        <p:spPr>
          <a:xfrm>
            <a:off x="1129950" y="2801602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1" name="Google Shape;311;p24"/>
          <p:cNvSpPr txBox="1"/>
          <p:nvPr>
            <p:ph idx="5" type="title"/>
          </p:nvPr>
        </p:nvSpPr>
        <p:spPr>
          <a:xfrm>
            <a:off x="1129950" y="3610580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" name="Google Shape;312;p24"/>
          <p:cNvSpPr txBox="1"/>
          <p:nvPr>
            <p:ph idx="6" type="title"/>
          </p:nvPr>
        </p:nvSpPr>
        <p:spPr>
          <a:xfrm>
            <a:off x="3820750" y="1992625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" name="Google Shape;313;p24"/>
          <p:cNvSpPr txBox="1"/>
          <p:nvPr>
            <p:ph idx="7" type="title"/>
          </p:nvPr>
        </p:nvSpPr>
        <p:spPr>
          <a:xfrm>
            <a:off x="3820750" y="2801550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" name="Google Shape;314;p24"/>
          <p:cNvSpPr txBox="1"/>
          <p:nvPr>
            <p:ph idx="8" type="title"/>
          </p:nvPr>
        </p:nvSpPr>
        <p:spPr>
          <a:xfrm>
            <a:off x="3820750" y="3610475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" name="Google Shape;315;p24"/>
          <p:cNvSpPr txBox="1"/>
          <p:nvPr>
            <p:ph idx="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16" name="Google Shape;316;p24"/>
          <p:cNvSpPr txBox="1"/>
          <p:nvPr>
            <p:ph idx="13" type="title"/>
          </p:nvPr>
        </p:nvSpPr>
        <p:spPr>
          <a:xfrm>
            <a:off x="115025" y="502775"/>
            <a:ext cx="64404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17" name="Google Shape;317;p24"/>
          <p:cNvSpPr txBox="1"/>
          <p:nvPr>
            <p:ph idx="14" type="title"/>
          </p:nvPr>
        </p:nvSpPr>
        <p:spPr>
          <a:xfrm>
            <a:off x="228600" y="21273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18" name="Google Shape;318;p24"/>
          <p:cNvSpPr txBox="1"/>
          <p:nvPr>
            <p:ph idx="1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319" name="Google Shape;319;p24"/>
          <p:cNvSpPr txBox="1"/>
          <p:nvPr>
            <p:ph idx="16" type="title"/>
          </p:nvPr>
        </p:nvSpPr>
        <p:spPr>
          <a:xfrm>
            <a:off x="228600" y="29362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20" name="Google Shape;320;p24"/>
          <p:cNvSpPr txBox="1"/>
          <p:nvPr>
            <p:ph idx="17" type="title"/>
          </p:nvPr>
        </p:nvSpPr>
        <p:spPr>
          <a:xfrm>
            <a:off x="228600" y="37451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41">
          <p15:clr>
            <a:srgbClr val="E46962"/>
          </p15:clr>
        </p15:guide>
        <p15:guide id="2" orient="horz" pos="1755">
          <p15:clr>
            <a:srgbClr val="E46962"/>
          </p15:clr>
        </p15:guide>
        <p15:guide id="3" orient="horz" pos="2267">
          <p15:clr>
            <a:srgbClr val="E46962"/>
          </p15:clr>
        </p15:guide>
        <p15:guide id="4" orient="horz" pos="2778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>
  <p:cSld name="BLANK_1_1_1_1_1_1_1_1_1_1_7_1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5"/>
          <p:cNvSpPr/>
          <p:nvPr/>
        </p:nvSpPr>
        <p:spPr>
          <a:xfrm flipH="1" rot="-1079220">
            <a:off x="-2010221" y="4250160"/>
            <a:ext cx="4477637" cy="804981"/>
          </a:xfrm>
          <a:prstGeom prst="chord">
            <a:avLst>
              <a:gd fmla="val 2752926" name="adj1"/>
              <a:gd fmla="val 1719354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323" name="Google Shape;323;p25"/>
          <p:cNvGrpSpPr/>
          <p:nvPr/>
        </p:nvGrpSpPr>
        <p:grpSpPr>
          <a:xfrm rot="-5400000">
            <a:off x="4030013" y="41713"/>
            <a:ext cx="1026300" cy="9201675"/>
            <a:chOff x="670045" y="-5692564"/>
            <a:chExt cx="1026300" cy="9201675"/>
          </a:xfrm>
        </p:grpSpPr>
        <p:sp>
          <p:nvSpPr>
            <p:cNvPr id="324" name="Google Shape;324;p25"/>
            <p:cNvSpPr/>
            <p:nvPr/>
          </p:nvSpPr>
          <p:spPr>
            <a:xfrm>
              <a:off x="675320" y="-5692564"/>
              <a:ext cx="1010925" cy="7239975"/>
            </a:xfrm>
            <a:custGeom>
              <a:rect b="b" l="l" r="r" t="t"/>
              <a:pathLst>
                <a:path extrusionOk="0" h="289599" w="40437">
                  <a:moveTo>
                    <a:pt x="40437" y="287489"/>
                  </a:moveTo>
                  <a:lnTo>
                    <a:pt x="0" y="0"/>
                  </a:lnTo>
                  <a:lnTo>
                    <a:pt x="242" y="276278"/>
                  </a:lnTo>
                  <a:lnTo>
                    <a:pt x="238" y="28959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325" name="Google Shape;325;p25"/>
            <p:cNvSpPr/>
            <p:nvPr/>
          </p:nvSpPr>
          <p:spPr>
            <a:xfrm>
              <a:off x="670045" y="1494661"/>
              <a:ext cx="1026300" cy="2014450"/>
            </a:xfrm>
            <a:custGeom>
              <a:rect b="b" l="l" r="r" t="t"/>
              <a:pathLst>
                <a:path extrusionOk="0" h="80578" w="41052">
                  <a:moveTo>
                    <a:pt x="499" y="80578"/>
                  </a:moveTo>
                  <a:lnTo>
                    <a:pt x="15982" y="73724"/>
                  </a:lnTo>
                  <a:lnTo>
                    <a:pt x="41052" y="0"/>
                  </a:lnTo>
                  <a:lnTo>
                    <a:pt x="472" y="1824"/>
                  </a:lnTo>
                  <a:lnTo>
                    <a:pt x="0" y="3967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37000">
                  <a:schemeClr val="lt2"/>
                </a:gs>
                <a:gs pos="92000">
                  <a:schemeClr val="accent1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</p:sp>
      </p:grpSp>
      <p:sp>
        <p:nvSpPr>
          <p:cNvPr id="326" name="Google Shape;326;p25"/>
          <p:cNvSpPr txBox="1"/>
          <p:nvPr>
            <p:ph type="title"/>
          </p:nvPr>
        </p:nvSpPr>
        <p:spPr>
          <a:xfrm>
            <a:off x="372002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27" name="Google Shape;327;p25"/>
          <p:cNvSpPr txBox="1"/>
          <p:nvPr>
            <p:ph idx="2" type="title"/>
          </p:nvPr>
        </p:nvSpPr>
        <p:spPr>
          <a:xfrm>
            <a:off x="714892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28" name="Google Shape;328;p25"/>
          <p:cNvSpPr txBox="1"/>
          <p:nvPr>
            <p:ph idx="3" type="title"/>
          </p:nvPr>
        </p:nvSpPr>
        <p:spPr>
          <a:xfrm>
            <a:off x="543447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29" name="Google Shape;329;p25"/>
          <p:cNvSpPr txBox="1"/>
          <p:nvPr>
            <p:ph idx="4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30" name="Google Shape;330;p25"/>
          <p:cNvSpPr txBox="1"/>
          <p:nvPr>
            <p:ph idx="5" type="title"/>
          </p:nvPr>
        </p:nvSpPr>
        <p:spPr>
          <a:xfrm>
            <a:off x="108300" y="1168075"/>
            <a:ext cx="3544500" cy="2275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31" name="Google Shape;331;p25"/>
          <p:cNvSpPr txBox="1"/>
          <p:nvPr>
            <p:ph idx="6" type="title"/>
          </p:nvPr>
        </p:nvSpPr>
        <p:spPr>
          <a:xfrm>
            <a:off x="3720025" y="1287875"/>
            <a:ext cx="42954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32" name="Google Shape;332;p25"/>
          <p:cNvSpPr txBox="1"/>
          <p:nvPr>
            <p:ph idx="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BLANK_1_1_1_1_1_1_1_1_1_1_6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6"/>
          <p:cNvSpPr/>
          <p:nvPr/>
        </p:nvSpPr>
        <p:spPr>
          <a:xfrm rot="35689">
            <a:off x="3842097" y="2193145"/>
            <a:ext cx="4854862" cy="1982508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35" name="Google Shape;335;p26"/>
          <p:cNvSpPr/>
          <p:nvPr/>
        </p:nvSpPr>
        <p:spPr>
          <a:xfrm rot="-1029644">
            <a:off x="3491561" y="2543266"/>
            <a:ext cx="5708121" cy="1598166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336" name="Google Shape;336;p26"/>
          <p:cNvGrpSpPr/>
          <p:nvPr/>
        </p:nvGrpSpPr>
        <p:grpSpPr>
          <a:xfrm rot="10800000">
            <a:off x="9" y="0"/>
            <a:ext cx="1889320" cy="1499480"/>
            <a:chOff x="461225" y="3249175"/>
            <a:chExt cx="1399496" cy="1110726"/>
          </a:xfrm>
        </p:grpSpPr>
        <p:grpSp>
          <p:nvGrpSpPr>
            <p:cNvPr id="337" name="Google Shape;337;p26"/>
            <p:cNvGrpSpPr/>
            <p:nvPr/>
          </p:nvGrpSpPr>
          <p:grpSpPr>
            <a:xfrm>
              <a:off x="461225" y="3249175"/>
              <a:ext cx="1399496" cy="370204"/>
              <a:chOff x="461225" y="3249175"/>
              <a:chExt cx="1399496" cy="370204"/>
            </a:xfrm>
          </p:grpSpPr>
          <p:sp>
            <p:nvSpPr>
              <p:cNvPr id="338" name="Google Shape;338;p26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39" name="Google Shape;339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0" name="Google Shape;340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1" name="Google Shape;341;p26"/>
              <p:cNvSpPr/>
              <p:nvPr/>
            </p:nvSpPr>
            <p:spPr>
              <a:xfrm>
                <a:off x="1571821" y="3249179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342" name="Google Shape;342;p26"/>
            <p:cNvGrpSpPr/>
            <p:nvPr/>
          </p:nvGrpSpPr>
          <p:grpSpPr>
            <a:xfrm>
              <a:off x="461225" y="3619500"/>
              <a:ext cx="1399496" cy="370202"/>
              <a:chOff x="461225" y="3249175"/>
              <a:chExt cx="1399496" cy="370202"/>
            </a:xfrm>
          </p:grpSpPr>
          <p:sp>
            <p:nvSpPr>
              <p:cNvPr id="343" name="Google Shape;343;p26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4" name="Google Shape;344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5" name="Google Shape;345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6" name="Google Shape;346;p26"/>
              <p:cNvSpPr/>
              <p:nvPr/>
            </p:nvSpPr>
            <p:spPr>
              <a:xfrm>
                <a:off x="1571821" y="3249177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347" name="Google Shape;347;p26"/>
            <p:cNvGrpSpPr/>
            <p:nvPr/>
          </p:nvGrpSpPr>
          <p:grpSpPr>
            <a:xfrm>
              <a:off x="461225" y="3989700"/>
              <a:ext cx="1399496" cy="370201"/>
              <a:chOff x="461225" y="3249175"/>
              <a:chExt cx="1399496" cy="370201"/>
            </a:xfrm>
          </p:grpSpPr>
          <p:sp>
            <p:nvSpPr>
              <p:cNvPr id="348" name="Google Shape;348;p26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9" name="Google Shape;349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50" name="Google Shape;350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51" name="Google Shape;351;p26"/>
              <p:cNvSpPr/>
              <p:nvPr/>
            </p:nvSpPr>
            <p:spPr>
              <a:xfrm>
                <a:off x="1571821" y="3249176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352" name="Google Shape;352;p26"/>
          <p:cNvSpPr/>
          <p:nvPr/>
        </p:nvSpPr>
        <p:spPr>
          <a:xfrm>
            <a:off x="5909401" y="-3350"/>
            <a:ext cx="3234589" cy="1736822"/>
          </a:xfrm>
          <a:custGeom>
            <a:rect b="b" l="l" r="r" t="t"/>
            <a:pathLst>
              <a:path extrusionOk="0" h="141435" w="263403">
                <a:moveTo>
                  <a:pt x="0" y="277"/>
                </a:moveTo>
                <a:lnTo>
                  <a:pt x="193747" y="141435"/>
                </a:lnTo>
                <a:lnTo>
                  <a:pt x="263403" y="7658"/>
                </a:lnTo>
                <a:lnTo>
                  <a:pt x="263403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lt2"/>
              </a:gs>
              <a:gs pos="51000">
                <a:schemeClr val="accent1"/>
              </a:gs>
              <a:gs pos="79000">
                <a:schemeClr val="accent1"/>
              </a:gs>
              <a:gs pos="91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1042988" rotWithShape="0" algn="bl" dir="5400000" dist="19050">
              <a:schemeClr val="lt2">
                <a:alpha val="49000"/>
              </a:schemeClr>
            </a:outerShdw>
          </a:effectLst>
        </p:spPr>
      </p:sp>
      <p:sp>
        <p:nvSpPr>
          <p:cNvPr id="353" name="Google Shape;353;p26"/>
          <p:cNvSpPr/>
          <p:nvPr/>
        </p:nvSpPr>
        <p:spPr>
          <a:xfrm>
            <a:off x="8299949" y="73285"/>
            <a:ext cx="844041" cy="1631459"/>
          </a:xfrm>
          <a:custGeom>
            <a:rect b="b" l="l" r="r" t="t"/>
            <a:pathLst>
              <a:path extrusionOk="0" h="132855" w="68733">
                <a:moveTo>
                  <a:pt x="0" y="132855"/>
                </a:moveTo>
                <a:lnTo>
                  <a:pt x="68733" y="58124"/>
                </a:lnTo>
                <a:lnTo>
                  <a:pt x="687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54" name="Google Shape;354;p26"/>
          <p:cNvSpPr txBox="1"/>
          <p:nvPr>
            <p:ph type="title"/>
          </p:nvPr>
        </p:nvSpPr>
        <p:spPr>
          <a:xfrm>
            <a:off x="163725" y="2947825"/>
            <a:ext cx="6637500" cy="14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5" name="Google Shape;355;p26"/>
          <p:cNvSpPr txBox="1"/>
          <p:nvPr>
            <p:ph idx="1" type="subTitle"/>
          </p:nvPr>
        </p:nvSpPr>
        <p:spPr>
          <a:xfrm>
            <a:off x="163725" y="1184350"/>
            <a:ext cx="3336600" cy="15822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56" name="Google Shape;356;p26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57" name="Google Shape;357;p26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3">
  <p:cSld name="BLANK_1_1_1_1_1_1_1_1_1_1_5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7"/>
          <p:cNvSpPr/>
          <p:nvPr/>
        </p:nvSpPr>
        <p:spPr>
          <a:xfrm>
            <a:off x="1347300" y="4352975"/>
            <a:ext cx="6752827" cy="790544"/>
          </a:xfrm>
          <a:custGeom>
            <a:rect b="b" l="l" r="r" t="t"/>
            <a:pathLst>
              <a:path extrusionOk="0" h="14771" w="86243">
                <a:moveTo>
                  <a:pt x="61203" y="1"/>
                </a:moveTo>
                <a:lnTo>
                  <a:pt x="59656" y="20"/>
                </a:lnTo>
                <a:lnTo>
                  <a:pt x="58090" y="60"/>
                </a:lnTo>
                <a:lnTo>
                  <a:pt x="56504" y="119"/>
                </a:lnTo>
                <a:lnTo>
                  <a:pt x="54898" y="199"/>
                </a:lnTo>
                <a:lnTo>
                  <a:pt x="53272" y="298"/>
                </a:lnTo>
                <a:lnTo>
                  <a:pt x="51627" y="417"/>
                </a:lnTo>
                <a:lnTo>
                  <a:pt x="49961" y="575"/>
                </a:lnTo>
                <a:lnTo>
                  <a:pt x="48276" y="734"/>
                </a:lnTo>
                <a:lnTo>
                  <a:pt x="46591" y="932"/>
                </a:lnTo>
                <a:lnTo>
                  <a:pt x="44886" y="1150"/>
                </a:lnTo>
                <a:lnTo>
                  <a:pt x="43161" y="1388"/>
                </a:lnTo>
                <a:lnTo>
                  <a:pt x="41436" y="1646"/>
                </a:lnTo>
                <a:lnTo>
                  <a:pt x="39711" y="1924"/>
                </a:lnTo>
                <a:lnTo>
                  <a:pt x="37967" y="2221"/>
                </a:lnTo>
                <a:lnTo>
                  <a:pt x="36202" y="2538"/>
                </a:lnTo>
                <a:lnTo>
                  <a:pt x="34458" y="2875"/>
                </a:lnTo>
                <a:lnTo>
                  <a:pt x="31900" y="3411"/>
                </a:lnTo>
                <a:lnTo>
                  <a:pt x="29382" y="3986"/>
                </a:lnTo>
                <a:lnTo>
                  <a:pt x="26884" y="4600"/>
                </a:lnTo>
                <a:lnTo>
                  <a:pt x="24426" y="5235"/>
                </a:lnTo>
                <a:lnTo>
                  <a:pt x="22007" y="5909"/>
                </a:lnTo>
                <a:lnTo>
                  <a:pt x="19628" y="6622"/>
                </a:lnTo>
                <a:lnTo>
                  <a:pt x="17288" y="7356"/>
                </a:lnTo>
                <a:lnTo>
                  <a:pt x="15008" y="8129"/>
                </a:lnTo>
                <a:lnTo>
                  <a:pt x="12867" y="8902"/>
                </a:lnTo>
                <a:lnTo>
                  <a:pt x="10805" y="9695"/>
                </a:lnTo>
                <a:lnTo>
                  <a:pt x="8823" y="10488"/>
                </a:lnTo>
                <a:lnTo>
                  <a:pt x="6900" y="11321"/>
                </a:lnTo>
                <a:lnTo>
                  <a:pt x="5056" y="12154"/>
                </a:lnTo>
                <a:lnTo>
                  <a:pt x="4164" y="12590"/>
                </a:lnTo>
                <a:lnTo>
                  <a:pt x="3291" y="13006"/>
                </a:lnTo>
                <a:lnTo>
                  <a:pt x="2439" y="13442"/>
                </a:lnTo>
                <a:lnTo>
                  <a:pt x="1606" y="13879"/>
                </a:lnTo>
                <a:lnTo>
                  <a:pt x="793" y="14335"/>
                </a:lnTo>
                <a:lnTo>
                  <a:pt x="0" y="14771"/>
                </a:lnTo>
                <a:lnTo>
                  <a:pt x="83665" y="14771"/>
                </a:lnTo>
                <a:lnTo>
                  <a:pt x="84042" y="14335"/>
                </a:lnTo>
                <a:lnTo>
                  <a:pt x="84379" y="13918"/>
                </a:lnTo>
                <a:lnTo>
                  <a:pt x="84696" y="13482"/>
                </a:lnTo>
                <a:lnTo>
                  <a:pt x="84974" y="13066"/>
                </a:lnTo>
                <a:lnTo>
                  <a:pt x="85232" y="12649"/>
                </a:lnTo>
                <a:lnTo>
                  <a:pt x="85450" y="12233"/>
                </a:lnTo>
                <a:lnTo>
                  <a:pt x="85648" y="11817"/>
                </a:lnTo>
                <a:lnTo>
                  <a:pt x="85826" y="11400"/>
                </a:lnTo>
                <a:lnTo>
                  <a:pt x="85965" y="11004"/>
                </a:lnTo>
                <a:lnTo>
                  <a:pt x="86084" y="10607"/>
                </a:lnTo>
                <a:lnTo>
                  <a:pt x="86163" y="10211"/>
                </a:lnTo>
                <a:lnTo>
                  <a:pt x="86223" y="9814"/>
                </a:lnTo>
                <a:lnTo>
                  <a:pt x="86243" y="9438"/>
                </a:lnTo>
                <a:lnTo>
                  <a:pt x="86243" y="9041"/>
                </a:lnTo>
                <a:lnTo>
                  <a:pt x="86203" y="8664"/>
                </a:lnTo>
                <a:lnTo>
                  <a:pt x="86144" y="8288"/>
                </a:lnTo>
                <a:lnTo>
                  <a:pt x="86084" y="8050"/>
                </a:lnTo>
                <a:lnTo>
                  <a:pt x="86025" y="7812"/>
                </a:lnTo>
                <a:lnTo>
                  <a:pt x="85945" y="7574"/>
                </a:lnTo>
                <a:lnTo>
                  <a:pt x="85846" y="7336"/>
                </a:lnTo>
                <a:lnTo>
                  <a:pt x="85747" y="7118"/>
                </a:lnTo>
                <a:lnTo>
                  <a:pt x="85628" y="6880"/>
                </a:lnTo>
                <a:lnTo>
                  <a:pt x="85370" y="6444"/>
                </a:lnTo>
                <a:lnTo>
                  <a:pt x="85053" y="6008"/>
                </a:lnTo>
                <a:lnTo>
                  <a:pt x="84676" y="5591"/>
                </a:lnTo>
                <a:lnTo>
                  <a:pt x="84280" y="5175"/>
                </a:lnTo>
                <a:lnTo>
                  <a:pt x="83824" y="4798"/>
                </a:lnTo>
                <a:lnTo>
                  <a:pt x="83309" y="4402"/>
                </a:lnTo>
                <a:lnTo>
                  <a:pt x="82773" y="4045"/>
                </a:lnTo>
                <a:lnTo>
                  <a:pt x="82178" y="3688"/>
                </a:lnTo>
                <a:lnTo>
                  <a:pt x="81524" y="3351"/>
                </a:lnTo>
                <a:lnTo>
                  <a:pt x="80850" y="3034"/>
                </a:lnTo>
                <a:lnTo>
                  <a:pt x="80117" y="2717"/>
                </a:lnTo>
                <a:lnTo>
                  <a:pt x="79343" y="2419"/>
                </a:lnTo>
                <a:lnTo>
                  <a:pt x="78530" y="2142"/>
                </a:lnTo>
                <a:lnTo>
                  <a:pt x="77698" y="1884"/>
                </a:lnTo>
                <a:lnTo>
                  <a:pt x="76825" y="1646"/>
                </a:lnTo>
                <a:lnTo>
                  <a:pt x="75933" y="1428"/>
                </a:lnTo>
                <a:lnTo>
                  <a:pt x="74982" y="1230"/>
                </a:lnTo>
                <a:lnTo>
                  <a:pt x="74010" y="1031"/>
                </a:lnTo>
                <a:lnTo>
                  <a:pt x="72999" y="853"/>
                </a:lnTo>
                <a:lnTo>
                  <a:pt x="71948" y="694"/>
                </a:lnTo>
                <a:lnTo>
                  <a:pt x="70878" y="556"/>
                </a:lnTo>
                <a:lnTo>
                  <a:pt x="69767" y="437"/>
                </a:lnTo>
                <a:lnTo>
                  <a:pt x="68618" y="318"/>
                </a:lnTo>
                <a:lnTo>
                  <a:pt x="67448" y="219"/>
                </a:lnTo>
                <a:lnTo>
                  <a:pt x="66258" y="139"/>
                </a:lnTo>
                <a:lnTo>
                  <a:pt x="65029" y="80"/>
                </a:lnTo>
                <a:lnTo>
                  <a:pt x="63780" y="40"/>
                </a:lnTo>
                <a:lnTo>
                  <a:pt x="62511" y="20"/>
                </a:lnTo>
                <a:lnTo>
                  <a:pt x="61203" y="1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60" name="Google Shape;360;p27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61" name="Google Shape;361;p27"/>
          <p:cNvSpPr txBox="1"/>
          <p:nvPr>
            <p:ph idx="2"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62" name="Google Shape;362;p27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_1_1_1_1_1_1_4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8"/>
          <p:cNvSpPr/>
          <p:nvPr/>
        </p:nvSpPr>
        <p:spPr>
          <a:xfrm rot="-737329">
            <a:off x="5068924" y="-96942"/>
            <a:ext cx="3371552" cy="1136324"/>
          </a:xfrm>
          <a:prstGeom prst="chord">
            <a:avLst>
              <a:gd fmla="val 21353619" name="adj1"/>
              <a:gd fmla="val 1421063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65" name="Google Shape;365;p28"/>
          <p:cNvSpPr txBox="1"/>
          <p:nvPr>
            <p:ph type="title"/>
          </p:nvPr>
        </p:nvSpPr>
        <p:spPr>
          <a:xfrm>
            <a:off x="134550" y="1524225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66" name="Google Shape;366;p28"/>
          <p:cNvSpPr txBox="1"/>
          <p:nvPr>
            <p:ph idx="2" type="title"/>
          </p:nvPr>
        </p:nvSpPr>
        <p:spPr>
          <a:xfrm>
            <a:off x="132615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67" name="Google Shape;367;p28"/>
          <p:cNvSpPr txBox="1"/>
          <p:nvPr>
            <p:ph idx="3" type="title"/>
          </p:nvPr>
        </p:nvSpPr>
        <p:spPr>
          <a:xfrm>
            <a:off x="3808925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68" name="Google Shape;368;p28"/>
          <p:cNvSpPr txBox="1"/>
          <p:nvPr>
            <p:ph idx="4" type="title"/>
          </p:nvPr>
        </p:nvSpPr>
        <p:spPr>
          <a:xfrm>
            <a:off x="629170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69" name="Google Shape;369;p28"/>
          <p:cNvSpPr txBox="1"/>
          <p:nvPr>
            <p:ph idx="5" type="title"/>
          </p:nvPr>
        </p:nvSpPr>
        <p:spPr>
          <a:xfrm>
            <a:off x="134550" y="260620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70" name="Google Shape;370;p28"/>
          <p:cNvSpPr txBox="1"/>
          <p:nvPr>
            <p:ph idx="6" type="title"/>
          </p:nvPr>
        </p:nvSpPr>
        <p:spPr>
          <a:xfrm>
            <a:off x="134550" y="365975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71" name="Google Shape;371;p28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72" name="Google Shape;372;p28"/>
          <p:cNvSpPr/>
          <p:nvPr/>
        </p:nvSpPr>
        <p:spPr>
          <a:xfrm flipH="1" rot="-6104187">
            <a:off x="4324040" y="2970795"/>
            <a:ext cx="1541221" cy="4732320"/>
          </a:xfrm>
          <a:prstGeom prst="chord">
            <a:avLst>
              <a:gd fmla="val 4994308" name="adj1"/>
              <a:gd fmla="val 15114049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73" name="Google Shape;373;p28"/>
          <p:cNvSpPr/>
          <p:nvPr/>
        </p:nvSpPr>
        <p:spPr>
          <a:xfrm rot="5740201">
            <a:off x="4240558" y="2810912"/>
            <a:ext cx="1433212" cy="5490517"/>
          </a:xfrm>
          <a:prstGeom prst="chord">
            <a:avLst>
              <a:gd fmla="val 5592353" name="adj1"/>
              <a:gd fmla="val 150240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74" name="Google Shape;374;p28"/>
          <p:cNvSpPr txBox="1"/>
          <p:nvPr>
            <p:ph idx="1" type="body"/>
          </p:nvPr>
        </p:nvSpPr>
        <p:spPr>
          <a:xfrm>
            <a:off x="1326025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75" name="Google Shape;375;p28"/>
          <p:cNvSpPr txBox="1"/>
          <p:nvPr>
            <p:ph idx="8" type="body"/>
          </p:nvPr>
        </p:nvSpPr>
        <p:spPr>
          <a:xfrm>
            <a:off x="380886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76" name="Google Shape;376;p28"/>
          <p:cNvSpPr txBox="1"/>
          <p:nvPr>
            <p:ph idx="9" type="body"/>
          </p:nvPr>
        </p:nvSpPr>
        <p:spPr>
          <a:xfrm>
            <a:off x="629171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77" name="Google Shape;377;p28"/>
          <p:cNvSpPr txBox="1"/>
          <p:nvPr>
            <p:ph idx="13" type="body"/>
          </p:nvPr>
        </p:nvSpPr>
        <p:spPr>
          <a:xfrm>
            <a:off x="1326025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78" name="Google Shape;378;p28"/>
          <p:cNvSpPr txBox="1"/>
          <p:nvPr>
            <p:ph idx="14" type="body"/>
          </p:nvPr>
        </p:nvSpPr>
        <p:spPr>
          <a:xfrm>
            <a:off x="380886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79" name="Google Shape;379;p28"/>
          <p:cNvSpPr txBox="1"/>
          <p:nvPr>
            <p:ph idx="15" type="body"/>
          </p:nvPr>
        </p:nvSpPr>
        <p:spPr>
          <a:xfrm>
            <a:off x="629171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80" name="Google Shape;380;p28"/>
          <p:cNvSpPr txBox="1"/>
          <p:nvPr>
            <p:ph idx="16" type="body"/>
          </p:nvPr>
        </p:nvSpPr>
        <p:spPr>
          <a:xfrm>
            <a:off x="1326025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81" name="Google Shape;381;p28"/>
          <p:cNvSpPr txBox="1"/>
          <p:nvPr>
            <p:ph idx="17" type="body"/>
          </p:nvPr>
        </p:nvSpPr>
        <p:spPr>
          <a:xfrm>
            <a:off x="3808867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82" name="Google Shape;382;p28"/>
          <p:cNvSpPr txBox="1"/>
          <p:nvPr>
            <p:ph idx="18" type="body"/>
          </p:nvPr>
        </p:nvSpPr>
        <p:spPr>
          <a:xfrm>
            <a:off x="6291721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83" name="Google Shape;383;p28"/>
          <p:cNvSpPr txBox="1"/>
          <p:nvPr>
            <p:ph idx="19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384" name="Google Shape;384;p28"/>
          <p:cNvSpPr txBox="1"/>
          <p:nvPr>
            <p:ph idx="20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- Dark">
  <p:cSld name="BLANK_1_1_1_1_1_1_1_1_1_1_4_1">
    <p:bg>
      <p:bgPr>
        <a:solidFill>
          <a:schemeClr val="lt1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9"/>
          <p:cNvSpPr/>
          <p:nvPr/>
        </p:nvSpPr>
        <p:spPr>
          <a:xfrm rot="-737329">
            <a:off x="5068924" y="-96942"/>
            <a:ext cx="3371552" cy="1136324"/>
          </a:xfrm>
          <a:prstGeom prst="chord">
            <a:avLst>
              <a:gd fmla="val 21353619" name="adj1"/>
              <a:gd fmla="val 14210633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87" name="Google Shape;387;p29"/>
          <p:cNvSpPr txBox="1"/>
          <p:nvPr>
            <p:ph type="title"/>
          </p:nvPr>
        </p:nvSpPr>
        <p:spPr>
          <a:xfrm>
            <a:off x="134550" y="1524225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88" name="Google Shape;388;p29"/>
          <p:cNvSpPr txBox="1"/>
          <p:nvPr>
            <p:ph idx="2" type="title"/>
          </p:nvPr>
        </p:nvSpPr>
        <p:spPr>
          <a:xfrm>
            <a:off x="134550" y="260620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89" name="Google Shape;389;p29"/>
          <p:cNvSpPr txBox="1"/>
          <p:nvPr>
            <p:ph idx="3" type="title"/>
          </p:nvPr>
        </p:nvSpPr>
        <p:spPr>
          <a:xfrm>
            <a:off x="134550" y="365975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90" name="Google Shape;390;p29"/>
          <p:cNvSpPr txBox="1"/>
          <p:nvPr>
            <p:ph idx="4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91" name="Google Shape;391;p29"/>
          <p:cNvSpPr txBox="1"/>
          <p:nvPr>
            <p:ph idx="5" type="title"/>
          </p:nvPr>
        </p:nvSpPr>
        <p:spPr>
          <a:xfrm>
            <a:off x="132615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92" name="Google Shape;392;p29"/>
          <p:cNvSpPr txBox="1"/>
          <p:nvPr>
            <p:ph idx="6" type="title"/>
          </p:nvPr>
        </p:nvSpPr>
        <p:spPr>
          <a:xfrm>
            <a:off x="3808925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93" name="Google Shape;393;p29"/>
          <p:cNvSpPr txBox="1"/>
          <p:nvPr>
            <p:ph idx="7" type="title"/>
          </p:nvPr>
        </p:nvSpPr>
        <p:spPr>
          <a:xfrm>
            <a:off x="629170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94" name="Google Shape;394;p29"/>
          <p:cNvSpPr/>
          <p:nvPr/>
        </p:nvSpPr>
        <p:spPr>
          <a:xfrm flipH="1" rot="-6104187">
            <a:off x="4324040" y="2970795"/>
            <a:ext cx="1541221" cy="4732320"/>
          </a:xfrm>
          <a:prstGeom prst="chord">
            <a:avLst>
              <a:gd fmla="val 4994308" name="adj1"/>
              <a:gd fmla="val 15114049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95" name="Google Shape;395;p29"/>
          <p:cNvSpPr/>
          <p:nvPr/>
        </p:nvSpPr>
        <p:spPr>
          <a:xfrm rot="5740201">
            <a:off x="4240558" y="2810912"/>
            <a:ext cx="1433212" cy="5490517"/>
          </a:xfrm>
          <a:prstGeom prst="chord">
            <a:avLst>
              <a:gd fmla="val 5592353" name="adj1"/>
              <a:gd fmla="val 15024063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96" name="Google Shape;396;p29"/>
          <p:cNvSpPr txBox="1"/>
          <p:nvPr>
            <p:ph idx="8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97" name="Google Shape;397;p29"/>
          <p:cNvSpPr txBox="1"/>
          <p:nvPr>
            <p:ph idx="1" type="body"/>
          </p:nvPr>
        </p:nvSpPr>
        <p:spPr>
          <a:xfrm>
            <a:off x="1326025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8" name="Google Shape;398;p29"/>
          <p:cNvSpPr txBox="1"/>
          <p:nvPr>
            <p:ph idx="9" type="body"/>
          </p:nvPr>
        </p:nvSpPr>
        <p:spPr>
          <a:xfrm>
            <a:off x="380886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9" name="Google Shape;399;p29"/>
          <p:cNvSpPr txBox="1"/>
          <p:nvPr>
            <p:ph idx="13" type="body"/>
          </p:nvPr>
        </p:nvSpPr>
        <p:spPr>
          <a:xfrm>
            <a:off x="629171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0" name="Google Shape;400;p29"/>
          <p:cNvSpPr txBox="1"/>
          <p:nvPr>
            <p:ph idx="14" type="body"/>
          </p:nvPr>
        </p:nvSpPr>
        <p:spPr>
          <a:xfrm>
            <a:off x="1326025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1" name="Google Shape;401;p29"/>
          <p:cNvSpPr txBox="1"/>
          <p:nvPr>
            <p:ph idx="15" type="body"/>
          </p:nvPr>
        </p:nvSpPr>
        <p:spPr>
          <a:xfrm>
            <a:off x="380886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2" name="Google Shape;402;p29"/>
          <p:cNvSpPr txBox="1"/>
          <p:nvPr>
            <p:ph idx="16" type="body"/>
          </p:nvPr>
        </p:nvSpPr>
        <p:spPr>
          <a:xfrm>
            <a:off x="629171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3" name="Google Shape;403;p29"/>
          <p:cNvSpPr txBox="1"/>
          <p:nvPr>
            <p:ph idx="17" type="body"/>
          </p:nvPr>
        </p:nvSpPr>
        <p:spPr>
          <a:xfrm>
            <a:off x="1326025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4" name="Google Shape;404;p29"/>
          <p:cNvSpPr txBox="1"/>
          <p:nvPr>
            <p:ph idx="18" type="body"/>
          </p:nvPr>
        </p:nvSpPr>
        <p:spPr>
          <a:xfrm>
            <a:off x="3808867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5" name="Google Shape;405;p29"/>
          <p:cNvSpPr txBox="1"/>
          <p:nvPr>
            <p:ph idx="19" type="body"/>
          </p:nvPr>
        </p:nvSpPr>
        <p:spPr>
          <a:xfrm>
            <a:off x="6291721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6" name="Google Shape;406;p29"/>
          <p:cNvSpPr txBox="1"/>
          <p:nvPr>
            <p:ph idx="20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two bodies">
  <p:cSld name="BLANK_1_1_1_1_1_1_1_1_1_1_3_2">
    <p:bg>
      <p:bgPr>
        <a:solidFill>
          <a:schemeClr val="lt1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0"/>
          <p:cNvSpPr/>
          <p:nvPr/>
        </p:nvSpPr>
        <p:spPr>
          <a:xfrm flipH="1" rot="-5400000">
            <a:off x="1263236" y="2706539"/>
            <a:ext cx="1173845" cy="3700317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09" name="Google Shape;409;p30"/>
          <p:cNvSpPr/>
          <p:nvPr/>
        </p:nvSpPr>
        <p:spPr>
          <a:xfrm flipH="1">
            <a:off x="228605" y="3621311"/>
            <a:ext cx="3534079" cy="1522191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10" name="Google Shape;410;p30"/>
          <p:cNvSpPr/>
          <p:nvPr/>
        </p:nvSpPr>
        <p:spPr>
          <a:xfrm flipH="1">
            <a:off x="234700" y="1635550"/>
            <a:ext cx="3321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411" name="Google Shape;411;p30"/>
          <p:cNvGrpSpPr/>
          <p:nvPr/>
        </p:nvGrpSpPr>
        <p:grpSpPr>
          <a:xfrm flipH="1">
            <a:off x="7293000" y="0"/>
            <a:ext cx="1851000" cy="1225325"/>
            <a:chOff x="461225" y="3875100"/>
            <a:chExt cx="1851000" cy="1225325"/>
          </a:xfrm>
        </p:grpSpPr>
        <p:grpSp>
          <p:nvGrpSpPr>
            <p:cNvPr id="412" name="Google Shape;412;p30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413" name="Google Shape;413;p30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14" name="Google Shape;414;p30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15" name="Google Shape;415;p30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16" name="Google Shape;416;p30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17" name="Google Shape;417;p30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18" name="Google Shape;418;p30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419" name="Google Shape;419;p30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0" name="Google Shape;420;p3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1" name="Google Shape;421;p3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2" name="Google Shape;422;p30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23" name="Google Shape;423;p30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424" name="Google Shape;424;p3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5" name="Google Shape;425;p3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6" name="Google Shape;426;p3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7" name="Google Shape;427;p3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428" name="Google Shape;428;p30"/>
          <p:cNvSpPr txBox="1"/>
          <p:nvPr>
            <p:ph type="title"/>
          </p:nvPr>
        </p:nvSpPr>
        <p:spPr>
          <a:xfrm>
            <a:off x="3822450" y="1287875"/>
            <a:ext cx="4295400" cy="277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 Medium"/>
              <a:buNone/>
              <a:defRPr sz="12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29" name="Google Shape;429;p30"/>
          <p:cNvSpPr txBox="1"/>
          <p:nvPr>
            <p:ph idx="2" type="title"/>
          </p:nvPr>
        </p:nvSpPr>
        <p:spPr>
          <a:xfrm>
            <a:off x="85725" y="1287875"/>
            <a:ext cx="33474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 Medium"/>
              <a:buNone/>
              <a:defRPr sz="12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30" name="Google Shape;430;p30"/>
          <p:cNvSpPr/>
          <p:nvPr>
            <p:ph idx="3" type="pic"/>
          </p:nvPr>
        </p:nvSpPr>
        <p:spPr>
          <a:xfrm>
            <a:off x="227225" y="183237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431" name="Google Shape;431;p30"/>
          <p:cNvSpPr/>
          <p:nvPr>
            <p:ph idx="4" type="pic"/>
          </p:nvPr>
        </p:nvSpPr>
        <p:spPr>
          <a:xfrm>
            <a:off x="227225" y="267242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432" name="Google Shape;432;p30"/>
          <p:cNvSpPr/>
          <p:nvPr>
            <p:ph idx="5" type="pic"/>
          </p:nvPr>
        </p:nvSpPr>
        <p:spPr>
          <a:xfrm>
            <a:off x="227225" y="351247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30"/>
          <p:cNvSpPr txBox="1"/>
          <p:nvPr>
            <p:ph idx="6" type="title"/>
          </p:nvPr>
        </p:nvSpPr>
        <p:spPr>
          <a:xfrm>
            <a:off x="1048325" y="183237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34" name="Google Shape;434;p30"/>
          <p:cNvSpPr txBox="1"/>
          <p:nvPr>
            <p:ph idx="7" type="title"/>
          </p:nvPr>
        </p:nvSpPr>
        <p:spPr>
          <a:xfrm>
            <a:off x="1048325" y="267242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35" name="Google Shape;435;p30"/>
          <p:cNvSpPr txBox="1"/>
          <p:nvPr>
            <p:ph idx="8" type="title"/>
          </p:nvPr>
        </p:nvSpPr>
        <p:spPr>
          <a:xfrm>
            <a:off x="1048325" y="351247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36" name="Google Shape;436;p30"/>
          <p:cNvSpPr txBox="1"/>
          <p:nvPr>
            <p:ph idx="9" type="title"/>
          </p:nvPr>
        </p:nvSpPr>
        <p:spPr>
          <a:xfrm>
            <a:off x="3820750" y="1711525"/>
            <a:ext cx="1800000" cy="1522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37" name="Google Shape;437;p30"/>
          <p:cNvSpPr txBox="1"/>
          <p:nvPr>
            <p:ph idx="13" type="title"/>
          </p:nvPr>
        </p:nvSpPr>
        <p:spPr>
          <a:xfrm>
            <a:off x="7107575" y="1711450"/>
            <a:ext cx="874200" cy="15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38" name="Google Shape;438;p30"/>
          <p:cNvSpPr txBox="1"/>
          <p:nvPr>
            <p:ph idx="14" type="title"/>
          </p:nvPr>
        </p:nvSpPr>
        <p:spPr>
          <a:xfrm>
            <a:off x="5518325" y="1711575"/>
            <a:ext cx="1322100" cy="15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39" name="Google Shape;439;p30"/>
          <p:cNvSpPr txBox="1"/>
          <p:nvPr>
            <p:ph idx="15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40" name="Google Shape;440;p30"/>
          <p:cNvSpPr txBox="1"/>
          <p:nvPr>
            <p:ph idx="16" type="title"/>
          </p:nvPr>
        </p:nvSpPr>
        <p:spPr>
          <a:xfrm>
            <a:off x="93381" y="502775"/>
            <a:ext cx="7178100" cy="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1" name="Google Shape;441;p30"/>
          <p:cNvSpPr txBox="1"/>
          <p:nvPr>
            <p:ph idx="1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Project Roadmap">
  <p:cSld name="BLANK_1_1_1_1_1_1_1_1_1_1_3_1">
    <p:bg>
      <p:bgPr>
        <a:solidFill>
          <a:schemeClr val="lt1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1"/>
          <p:cNvSpPr txBox="1"/>
          <p:nvPr>
            <p:ph type="title"/>
          </p:nvPr>
        </p:nvSpPr>
        <p:spPr>
          <a:xfrm>
            <a:off x="134550" y="1339350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4" name="Google Shape;444;p31"/>
          <p:cNvSpPr txBox="1"/>
          <p:nvPr>
            <p:ph idx="2" type="title"/>
          </p:nvPr>
        </p:nvSpPr>
        <p:spPr>
          <a:xfrm>
            <a:off x="1326150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5" name="Google Shape;445;p31"/>
          <p:cNvSpPr txBox="1"/>
          <p:nvPr>
            <p:ph idx="3" type="title"/>
          </p:nvPr>
        </p:nvSpPr>
        <p:spPr>
          <a:xfrm>
            <a:off x="3877025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6" name="Google Shape;446;p31"/>
          <p:cNvSpPr txBox="1"/>
          <p:nvPr>
            <p:ph idx="4" type="title"/>
          </p:nvPr>
        </p:nvSpPr>
        <p:spPr>
          <a:xfrm>
            <a:off x="6291700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7" name="Google Shape;447;p31"/>
          <p:cNvSpPr txBox="1"/>
          <p:nvPr>
            <p:ph idx="5" type="title"/>
          </p:nvPr>
        </p:nvSpPr>
        <p:spPr>
          <a:xfrm>
            <a:off x="134550" y="2545225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8" name="Google Shape;448;p31"/>
          <p:cNvSpPr txBox="1"/>
          <p:nvPr>
            <p:ph idx="6" type="title"/>
          </p:nvPr>
        </p:nvSpPr>
        <p:spPr>
          <a:xfrm>
            <a:off x="134550" y="3703975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9" name="Google Shape;449;p31"/>
          <p:cNvSpPr txBox="1"/>
          <p:nvPr>
            <p:ph idx="7" type="title"/>
          </p:nvPr>
        </p:nvSpPr>
        <p:spPr>
          <a:xfrm>
            <a:off x="3877025" y="1339350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0" name="Google Shape;450;p31"/>
          <p:cNvSpPr txBox="1"/>
          <p:nvPr>
            <p:ph idx="8" type="title"/>
          </p:nvPr>
        </p:nvSpPr>
        <p:spPr>
          <a:xfrm>
            <a:off x="3877025" y="2552413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➔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1" name="Google Shape;451;p31"/>
          <p:cNvSpPr txBox="1"/>
          <p:nvPr>
            <p:ph idx="9" type="title"/>
          </p:nvPr>
        </p:nvSpPr>
        <p:spPr>
          <a:xfrm>
            <a:off x="3877025" y="3711169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➔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2" name="Google Shape;452;p31"/>
          <p:cNvSpPr txBox="1"/>
          <p:nvPr>
            <p:ph idx="13" type="title"/>
          </p:nvPr>
        </p:nvSpPr>
        <p:spPr>
          <a:xfrm>
            <a:off x="6427900" y="2552413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3" name="Google Shape;453;p31"/>
          <p:cNvSpPr txBox="1"/>
          <p:nvPr>
            <p:ph idx="14" type="title"/>
          </p:nvPr>
        </p:nvSpPr>
        <p:spPr>
          <a:xfrm>
            <a:off x="6427900" y="1339350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4" name="Google Shape;454;p31"/>
          <p:cNvSpPr txBox="1"/>
          <p:nvPr>
            <p:ph idx="15" type="title"/>
          </p:nvPr>
        </p:nvSpPr>
        <p:spPr>
          <a:xfrm>
            <a:off x="6427900" y="3711169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5" name="Google Shape;455;p31"/>
          <p:cNvSpPr txBox="1"/>
          <p:nvPr>
            <p:ph idx="16" type="title"/>
          </p:nvPr>
        </p:nvSpPr>
        <p:spPr>
          <a:xfrm>
            <a:off x="1326150" y="1339350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6" name="Google Shape;456;p31"/>
          <p:cNvSpPr txBox="1"/>
          <p:nvPr>
            <p:ph idx="17" type="title"/>
          </p:nvPr>
        </p:nvSpPr>
        <p:spPr>
          <a:xfrm>
            <a:off x="1326150" y="2545213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7" name="Google Shape;457;p31"/>
          <p:cNvSpPr txBox="1"/>
          <p:nvPr>
            <p:ph idx="18" type="title"/>
          </p:nvPr>
        </p:nvSpPr>
        <p:spPr>
          <a:xfrm>
            <a:off x="1326150" y="3703969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8" name="Google Shape;458;p31"/>
          <p:cNvSpPr txBox="1"/>
          <p:nvPr>
            <p:ph idx="1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9" name="Google Shape;459;p31"/>
          <p:cNvSpPr txBox="1"/>
          <p:nvPr>
            <p:ph idx="20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60" name="Google Shape;460;p31"/>
          <p:cNvSpPr txBox="1"/>
          <p:nvPr>
            <p:ph idx="21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BLANK_1_1_1_1_1_1_1_1_1_1_2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2"/>
          <p:cNvSpPr/>
          <p:nvPr/>
        </p:nvSpPr>
        <p:spPr>
          <a:xfrm>
            <a:off x="8210550" y="-7150"/>
            <a:ext cx="945375" cy="1453000"/>
          </a:xfrm>
          <a:custGeom>
            <a:rect b="b" l="l" r="r" t="t"/>
            <a:pathLst>
              <a:path extrusionOk="0" h="58120" w="37815">
                <a:moveTo>
                  <a:pt x="0" y="35846"/>
                </a:moveTo>
                <a:lnTo>
                  <a:pt x="37815" y="58120"/>
                </a:lnTo>
                <a:lnTo>
                  <a:pt x="37589" y="0"/>
                </a:lnTo>
                <a:lnTo>
                  <a:pt x="2413" y="3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63" name="Google Shape;463;p32"/>
          <p:cNvSpPr/>
          <p:nvPr/>
        </p:nvSpPr>
        <p:spPr>
          <a:xfrm>
            <a:off x="4614025" y="-6850"/>
            <a:ext cx="3659250" cy="1404775"/>
          </a:xfrm>
          <a:custGeom>
            <a:rect b="b" l="l" r="r" t="t"/>
            <a:pathLst>
              <a:path extrusionOk="0" h="56191" w="146370">
                <a:moveTo>
                  <a:pt x="5482" y="0"/>
                </a:moveTo>
                <a:lnTo>
                  <a:pt x="0" y="56191"/>
                </a:lnTo>
                <a:lnTo>
                  <a:pt x="144451" y="35907"/>
                </a:lnTo>
                <a:lnTo>
                  <a:pt x="146370" y="27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</p:sp>
      <p:sp>
        <p:nvSpPr>
          <p:cNvPr id="464" name="Google Shape;464;p32"/>
          <p:cNvSpPr txBox="1"/>
          <p:nvPr>
            <p:ph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465" name="Google Shape;465;p32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66" name="Google Shape;466;p32"/>
          <p:cNvSpPr txBox="1"/>
          <p:nvPr>
            <p:ph idx="3" type="title"/>
          </p:nvPr>
        </p:nvSpPr>
        <p:spPr>
          <a:xfrm>
            <a:off x="211795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67" name="Google Shape;467;p32"/>
          <p:cNvSpPr txBox="1"/>
          <p:nvPr>
            <p:ph idx="4" type="title"/>
          </p:nvPr>
        </p:nvSpPr>
        <p:spPr>
          <a:xfrm>
            <a:off x="398730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68" name="Google Shape;468;p32"/>
          <p:cNvSpPr txBox="1"/>
          <p:nvPr>
            <p:ph idx="5" type="title"/>
          </p:nvPr>
        </p:nvSpPr>
        <p:spPr>
          <a:xfrm>
            <a:off x="38905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69" name="Google Shape;469;p32"/>
          <p:cNvSpPr txBox="1"/>
          <p:nvPr>
            <p:ph idx="6" type="title"/>
          </p:nvPr>
        </p:nvSpPr>
        <p:spPr>
          <a:xfrm>
            <a:off x="5858938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70" name="Google Shape;470;p32"/>
          <p:cNvSpPr txBox="1"/>
          <p:nvPr>
            <p:ph idx="7" type="title"/>
          </p:nvPr>
        </p:nvSpPr>
        <p:spPr>
          <a:xfrm>
            <a:off x="7730563" y="1797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71" name="Google Shape;471;p32"/>
          <p:cNvSpPr txBox="1"/>
          <p:nvPr>
            <p:ph idx="1" type="body"/>
          </p:nvPr>
        </p:nvSpPr>
        <p:spPr>
          <a:xfrm>
            <a:off x="148300" y="2960850"/>
            <a:ext cx="1374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72" name="Google Shape;472;p32"/>
          <p:cNvSpPr txBox="1"/>
          <p:nvPr>
            <p:ph idx="8" type="body"/>
          </p:nvPr>
        </p:nvSpPr>
        <p:spPr>
          <a:xfrm>
            <a:off x="3601450" y="2960850"/>
            <a:ext cx="15795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73" name="Google Shape;473;p32"/>
          <p:cNvSpPr txBox="1"/>
          <p:nvPr>
            <p:ph idx="9" type="body"/>
          </p:nvPr>
        </p:nvSpPr>
        <p:spPr>
          <a:xfrm>
            <a:off x="5565675" y="2960850"/>
            <a:ext cx="14877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74" name="Google Shape;474;p32"/>
          <p:cNvSpPr txBox="1"/>
          <p:nvPr>
            <p:ph idx="13" type="body"/>
          </p:nvPr>
        </p:nvSpPr>
        <p:spPr>
          <a:xfrm>
            <a:off x="7346300" y="3194850"/>
            <a:ext cx="1649400" cy="14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75" name="Google Shape;475;p32"/>
          <p:cNvSpPr txBox="1"/>
          <p:nvPr>
            <p:ph idx="14" type="body"/>
          </p:nvPr>
        </p:nvSpPr>
        <p:spPr>
          <a:xfrm>
            <a:off x="1842125" y="2960850"/>
            <a:ext cx="1374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76" name="Google Shape;476;p32"/>
          <p:cNvSpPr txBox="1"/>
          <p:nvPr>
            <p:ph idx="1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1_1_1_1_1_1_2_1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" name="Google Shape;478;p33"/>
          <p:cNvGrpSpPr/>
          <p:nvPr/>
        </p:nvGrpSpPr>
        <p:grpSpPr>
          <a:xfrm flipH="1">
            <a:off x="3199575" y="156175"/>
            <a:ext cx="1851000" cy="1225325"/>
            <a:chOff x="461225" y="3875100"/>
            <a:chExt cx="1851000" cy="1225325"/>
          </a:xfrm>
        </p:grpSpPr>
        <p:grpSp>
          <p:nvGrpSpPr>
            <p:cNvPr id="479" name="Google Shape;479;p33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480" name="Google Shape;480;p33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1" name="Google Shape;481;p33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2" name="Google Shape;482;p33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3" name="Google Shape;483;p33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4" name="Google Shape;484;p33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85" name="Google Shape;485;p33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486" name="Google Shape;486;p33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7" name="Google Shape;487;p33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8" name="Google Shape;488;p33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9" name="Google Shape;489;p33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90" name="Google Shape;490;p33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491" name="Google Shape;491;p33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92" name="Google Shape;492;p33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93" name="Google Shape;493;p33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94" name="Google Shape;494;p33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495" name="Google Shape;495;p33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96" name="Google Shape;496;p33"/>
          <p:cNvSpPr/>
          <p:nvPr/>
        </p:nvSpPr>
        <p:spPr>
          <a:xfrm>
            <a:off x="5023375" y="3994875"/>
            <a:ext cx="3941541" cy="1148616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97" name="Google Shape;497;p33"/>
          <p:cNvSpPr/>
          <p:nvPr/>
        </p:nvSpPr>
        <p:spPr>
          <a:xfrm rot="5400000">
            <a:off x="6364434" y="2363929"/>
            <a:ext cx="912991" cy="4646142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98" name="Google Shape;498;p33"/>
          <p:cNvSpPr txBox="1"/>
          <p:nvPr>
            <p:ph idx="2" type="title"/>
          </p:nvPr>
        </p:nvSpPr>
        <p:spPr>
          <a:xfrm>
            <a:off x="115025" y="5027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499" name="Google Shape;499;p33"/>
          <p:cNvSpPr/>
          <p:nvPr/>
        </p:nvSpPr>
        <p:spPr>
          <a:xfrm>
            <a:off x="1643225" y="-725"/>
            <a:ext cx="5761425" cy="711800"/>
          </a:xfrm>
          <a:custGeom>
            <a:rect b="b" l="l" r="r" t="t"/>
            <a:pathLst>
              <a:path extrusionOk="0" h="28472" w="230457">
                <a:moveTo>
                  <a:pt x="0" y="0"/>
                </a:moveTo>
                <a:lnTo>
                  <a:pt x="230457" y="28472"/>
                </a:lnTo>
                <a:lnTo>
                  <a:pt x="220381" y="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00" name="Google Shape;500;p33"/>
          <p:cNvSpPr/>
          <p:nvPr/>
        </p:nvSpPr>
        <p:spPr>
          <a:xfrm>
            <a:off x="7140700" y="-1350"/>
            <a:ext cx="2003375" cy="714225"/>
          </a:xfrm>
          <a:custGeom>
            <a:rect b="b" l="l" r="r" t="t"/>
            <a:pathLst>
              <a:path extrusionOk="0" h="28569" w="80135">
                <a:moveTo>
                  <a:pt x="10558" y="28569"/>
                </a:moveTo>
                <a:lnTo>
                  <a:pt x="67491" y="18220"/>
                </a:lnTo>
                <a:lnTo>
                  <a:pt x="80135" y="0"/>
                </a:lnTo>
                <a:lnTo>
                  <a:pt x="0" y="4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>
            <a:outerShdw blurRad="314325" rotWithShape="0" algn="bl" dir="5400000" dist="28575">
              <a:schemeClr val="accent4">
                <a:alpha val="24000"/>
              </a:schemeClr>
            </a:outerShdw>
          </a:effectLst>
        </p:spPr>
      </p:sp>
      <p:sp>
        <p:nvSpPr>
          <p:cNvPr id="501" name="Google Shape;501;p33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17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eps">
  <p:cSld name="BLANK_1_1_1_1_1_1_1_1_1_1_2_1_1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" name="Google Shape;503;p34"/>
          <p:cNvGrpSpPr/>
          <p:nvPr/>
        </p:nvGrpSpPr>
        <p:grpSpPr>
          <a:xfrm flipH="1">
            <a:off x="3199575" y="156175"/>
            <a:ext cx="1851000" cy="1225325"/>
            <a:chOff x="461225" y="3875100"/>
            <a:chExt cx="1851000" cy="1225325"/>
          </a:xfrm>
        </p:grpSpPr>
        <p:grpSp>
          <p:nvGrpSpPr>
            <p:cNvPr id="504" name="Google Shape;504;p34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505" name="Google Shape;505;p34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06" name="Google Shape;506;p34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07" name="Google Shape;507;p34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08" name="Google Shape;508;p34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09" name="Google Shape;509;p34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510" name="Google Shape;510;p34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511" name="Google Shape;511;p34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2" name="Google Shape;512;p3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3" name="Google Shape;513;p34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4" name="Google Shape;514;p34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515" name="Google Shape;515;p34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516" name="Google Shape;516;p34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7" name="Google Shape;517;p3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8" name="Google Shape;518;p34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9" name="Google Shape;519;p34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520" name="Google Shape;520;p34"/>
          <p:cNvSpPr/>
          <p:nvPr/>
        </p:nvSpPr>
        <p:spPr>
          <a:xfrm>
            <a:off x="5023375" y="3994875"/>
            <a:ext cx="3941541" cy="1148616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21" name="Google Shape;521;p34"/>
          <p:cNvSpPr/>
          <p:nvPr/>
        </p:nvSpPr>
        <p:spPr>
          <a:xfrm rot="5400000">
            <a:off x="6364434" y="2363929"/>
            <a:ext cx="912991" cy="4646142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22" name="Google Shape;522;p34"/>
          <p:cNvSpPr/>
          <p:nvPr/>
        </p:nvSpPr>
        <p:spPr>
          <a:xfrm>
            <a:off x="1643225" y="-725"/>
            <a:ext cx="5761425" cy="711800"/>
          </a:xfrm>
          <a:custGeom>
            <a:rect b="b" l="l" r="r" t="t"/>
            <a:pathLst>
              <a:path extrusionOk="0" h="28472" w="230457">
                <a:moveTo>
                  <a:pt x="0" y="0"/>
                </a:moveTo>
                <a:lnTo>
                  <a:pt x="230457" y="28472"/>
                </a:lnTo>
                <a:lnTo>
                  <a:pt x="220381" y="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23" name="Google Shape;523;p34"/>
          <p:cNvSpPr/>
          <p:nvPr/>
        </p:nvSpPr>
        <p:spPr>
          <a:xfrm>
            <a:off x="7140700" y="-1350"/>
            <a:ext cx="2003375" cy="714225"/>
          </a:xfrm>
          <a:custGeom>
            <a:rect b="b" l="l" r="r" t="t"/>
            <a:pathLst>
              <a:path extrusionOk="0" h="28569" w="80135">
                <a:moveTo>
                  <a:pt x="10558" y="28569"/>
                </a:moveTo>
                <a:lnTo>
                  <a:pt x="67491" y="18220"/>
                </a:lnTo>
                <a:lnTo>
                  <a:pt x="80135" y="0"/>
                </a:lnTo>
                <a:lnTo>
                  <a:pt x="0" y="4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1000">
                <a:schemeClr val="accent1"/>
              </a:gs>
              <a:gs pos="26000">
                <a:schemeClr val="accent3"/>
              </a:gs>
              <a:gs pos="63000">
                <a:schemeClr val="accent4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  <a:effectLst>
            <a:outerShdw blurRad="314325" rotWithShape="0" algn="bl" dir="5400000" dist="28575">
              <a:schemeClr val="accent4">
                <a:alpha val="24000"/>
              </a:schemeClr>
            </a:outerShdw>
          </a:effectLst>
        </p:spPr>
      </p:sp>
      <p:cxnSp>
        <p:nvCxnSpPr>
          <p:cNvPr id="524" name="Google Shape;524;p34"/>
          <p:cNvCxnSpPr/>
          <p:nvPr/>
        </p:nvCxnSpPr>
        <p:spPr>
          <a:xfrm rot="10800000">
            <a:off x="605578" y="17941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" name="Google Shape;525;p34"/>
          <p:cNvCxnSpPr/>
          <p:nvPr/>
        </p:nvCxnSpPr>
        <p:spPr>
          <a:xfrm rot="10800000">
            <a:off x="605578" y="27319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6" name="Google Shape;526;p34"/>
          <p:cNvCxnSpPr/>
          <p:nvPr/>
        </p:nvCxnSpPr>
        <p:spPr>
          <a:xfrm rot="10800000">
            <a:off x="606300" y="36697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4"/>
          <p:cNvSpPr txBox="1"/>
          <p:nvPr>
            <p:ph idx="1" type="body"/>
          </p:nvPr>
        </p:nvSpPr>
        <p:spPr>
          <a:xfrm>
            <a:off x="5788075" y="1906850"/>
            <a:ext cx="3021300" cy="825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28" name="Google Shape;528;p34"/>
          <p:cNvSpPr txBox="1"/>
          <p:nvPr>
            <p:ph type="title"/>
          </p:nvPr>
        </p:nvSpPr>
        <p:spPr>
          <a:xfrm>
            <a:off x="2134625" y="2853988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29" name="Google Shape;529;p34"/>
          <p:cNvSpPr txBox="1"/>
          <p:nvPr>
            <p:ph idx="2" type="body"/>
          </p:nvPr>
        </p:nvSpPr>
        <p:spPr>
          <a:xfrm>
            <a:off x="5788075" y="2855650"/>
            <a:ext cx="3021300" cy="814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30" name="Google Shape;530;p34"/>
          <p:cNvSpPr txBox="1"/>
          <p:nvPr>
            <p:ph idx="3" type="title"/>
          </p:nvPr>
        </p:nvSpPr>
        <p:spPr>
          <a:xfrm>
            <a:off x="525175" y="2853988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31" name="Google Shape;531;p34"/>
          <p:cNvSpPr txBox="1"/>
          <p:nvPr>
            <p:ph idx="4" type="title"/>
          </p:nvPr>
        </p:nvSpPr>
        <p:spPr>
          <a:xfrm>
            <a:off x="2134625" y="3793475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32" name="Google Shape;532;p34"/>
          <p:cNvSpPr txBox="1"/>
          <p:nvPr>
            <p:ph idx="5" type="body"/>
          </p:nvPr>
        </p:nvSpPr>
        <p:spPr>
          <a:xfrm>
            <a:off x="5788075" y="3793450"/>
            <a:ext cx="3021300" cy="83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33" name="Google Shape;533;p34"/>
          <p:cNvSpPr txBox="1"/>
          <p:nvPr>
            <p:ph idx="6" type="title"/>
          </p:nvPr>
        </p:nvSpPr>
        <p:spPr>
          <a:xfrm>
            <a:off x="525175" y="3793475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34" name="Google Shape;534;p34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35" name="Google Shape;535;p34"/>
          <p:cNvSpPr txBox="1"/>
          <p:nvPr>
            <p:ph idx="8" type="title"/>
          </p:nvPr>
        </p:nvSpPr>
        <p:spPr>
          <a:xfrm>
            <a:off x="2134625" y="1914525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36" name="Google Shape;536;p34"/>
          <p:cNvSpPr txBox="1"/>
          <p:nvPr>
            <p:ph idx="9" type="title"/>
          </p:nvPr>
        </p:nvSpPr>
        <p:spPr>
          <a:xfrm>
            <a:off x="525175" y="1914525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37" name="Google Shape;537;p34"/>
          <p:cNvSpPr txBox="1"/>
          <p:nvPr>
            <p:ph idx="13" type="title"/>
          </p:nvPr>
        </p:nvSpPr>
        <p:spPr>
          <a:xfrm>
            <a:off x="115025" y="5027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538" name="Google Shape;538;p34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17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p35"/>
          <p:cNvGrpSpPr/>
          <p:nvPr/>
        </p:nvGrpSpPr>
        <p:grpSpPr>
          <a:xfrm>
            <a:off x="115026" y="364"/>
            <a:ext cx="5125634" cy="5143564"/>
            <a:chOff x="312900" y="2788524"/>
            <a:chExt cx="2221197" cy="1994480"/>
          </a:xfrm>
        </p:grpSpPr>
        <p:grpSp>
          <p:nvGrpSpPr>
            <p:cNvPr id="541" name="Google Shape;541;p35"/>
            <p:cNvGrpSpPr/>
            <p:nvPr/>
          </p:nvGrpSpPr>
          <p:grpSpPr>
            <a:xfrm>
              <a:off x="312900" y="2788524"/>
              <a:ext cx="1851000" cy="1994480"/>
              <a:chOff x="461225" y="3244074"/>
              <a:chExt cx="1851000" cy="1994480"/>
            </a:xfrm>
          </p:grpSpPr>
          <p:grpSp>
            <p:nvGrpSpPr>
              <p:cNvPr id="542" name="Google Shape;542;p35"/>
              <p:cNvGrpSpPr/>
              <p:nvPr/>
            </p:nvGrpSpPr>
            <p:grpSpPr>
              <a:xfrm>
                <a:off x="461229" y="3244074"/>
                <a:ext cx="1850992" cy="1994480"/>
                <a:chOff x="461229" y="3244074"/>
                <a:chExt cx="1850992" cy="1994480"/>
              </a:xfrm>
            </p:grpSpPr>
            <p:sp>
              <p:nvSpPr>
                <p:cNvPr id="543" name="Google Shape;543;p35"/>
                <p:cNvSpPr/>
                <p:nvPr/>
              </p:nvSpPr>
              <p:spPr>
                <a:xfrm>
                  <a:off x="461229" y="3244074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4" name="Google Shape;544;p35"/>
                <p:cNvSpPr/>
                <p:nvPr/>
              </p:nvSpPr>
              <p:spPr>
                <a:xfrm>
                  <a:off x="831430" y="5100554"/>
                  <a:ext cx="370200" cy="1380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5" name="Google Shape;545;p35"/>
                <p:cNvSpPr/>
                <p:nvPr/>
              </p:nvSpPr>
              <p:spPr>
                <a:xfrm>
                  <a:off x="1201620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6" name="Google Shape;546;p35"/>
                <p:cNvSpPr/>
                <p:nvPr/>
              </p:nvSpPr>
              <p:spPr>
                <a:xfrm>
                  <a:off x="1571820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7" name="Google Shape;547;p35"/>
                <p:cNvSpPr/>
                <p:nvPr/>
              </p:nvSpPr>
              <p:spPr>
                <a:xfrm>
                  <a:off x="1942021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48" name="Google Shape;548;p35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49" name="Google Shape;549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0" name="Google Shape;550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1" name="Google Shape;551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2" name="Google Shape;552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3" name="Google Shape;553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54" name="Google Shape;554;p35"/>
              <p:cNvGrpSpPr/>
              <p:nvPr/>
            </p:nvGrpSpPr>
            <p:grpSpPr>
              <a:xfrm>
                <a:off x="461225" y="3989700"/>
                <a:ext cx="1851000" cy="1110726"/>
                <a:chOff x="461225" y="3249175"/>
                <a:chExt cx="1851000" cy="1110726"/>
              </a:xfrm>
            </p:grpSpPr>
            <p:sp>
              <p:nvSpPr>
                <p:cNvPr id="555" name="Google Shape;555;p35"/>
                <p:cNvSpPr/>
                <p:nvPr/>
              </p:nvSpPr>
              <p:spPr>
                <a:xfrm>
                  <a:off x="461225" y="3989701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6" name="Google Shape;556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7" name="Google Shape;557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8" name="Google Shape;558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9" name="Google Shape;559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60" name="Google Shape;560;p35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61" name="Google Shape;561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62" name="Google Shape;562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63" name="Google Shape;563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64" name="Google Shape;564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565" name="Google Shape;565;p35"/>
            <p:cNvSpPr/>
            <p:nvPr/>
          </p:nvSpPr>
          <p:spPr>
            <a:xfrm>
              <a:off x="2163897" y="2788524"/>
              <a:ext cx="370200" cy="3753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566" name="Google Shape;566;p35"/>
          <p:cNvGrpSpPr/>
          <p:nvPr/>
        </p:nvGrpSpPr>
        <p:grpSpPr>
          <a:xfrm flipH="1" rot="5400000">
            <a:off x="7145338" y="3274875"/>
            <a:ext cx="2221200" cy="1481050"/>
            <a:chOff x="312900" y="2793625"/>
            <a:chExt cx="2221200" cy="1481050"/>
          </a:xfrm>
        </p:grpSpPr>
        <p:grpSp>
          <p:nvGrpSpPr>
            <p:cNvPr id="567" name="Google Shape;567;p35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568" name="Google Shape;568;p35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69" name="Google Shape;569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0" name="Google Shape;570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1" name="Google Shape;571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2" name="Google Shape;572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3" name="Google Shape;573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74" name="Google Shape;574;p35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75" name="Google Shape;575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6" name="Google Shape;576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7" name="Google Shape;577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8" name="Google Shape;578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9" name="Google Shape;579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80" name="Google Shape;580;p35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81" name="Google Shape;581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2" name="Google Shape;582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3" name="Google Shape;583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4" name="Google Shape;584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5" name="Google Shape;585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86" name="Google Shape;586;p35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87" name="Google Shape;587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8" name="Google Shape;588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9" name="Google Shape;589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90" name="Google Shape;590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91" name="Google Shape;591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592" name="Google Shape;592;p35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593" name="Google Shape;593;p35"/>
          <p:cNvSpPr/>
          <p:nvPr/>
        </p:nvSpPr>
        <p:spPr>
          <a:xfrm>
            <a:off x="6255775" y="3774250"/>
            <a:ext cx="2888225" cy="1369250"/>
          </a:xfrm>
          <a:custGeom>
            <a:rect b="b" l="l" r="r" t="t"/>
            <a:pathLst>
              <a:path extrusionOk="0" h="54770" w="115529">
                <a:moveTo>
                  <a:pt x="115529" y="1"/>
                </a:moveTo>
                <a:lnTo>
                  <a:pt x="112924" y="187"/>
                </a:lnTo>
                <a:lnTo>
                  <a:pt x="110245" y="447"/>
                </a:lnTo>
                <a:lnTo>
                  <a:pt x="107566" y="745"/>
                </a:lnTo>
                <a:lnTo>
                  <a:pt x="104850" y="1080"/>
                </a:lnTo>
                <a:lnTo>
                  <a:pt x="102097" y="1489"/>
                </a:lnTo>
                <a:lnTo>
                  <a:pt x="99344" y="1936"/>
                </a:lnTo>
                <a:lnTo>
                  <a:pt x="96516" y="2419"/>
                </a:lnTo>
                <a:lnTo>
                  <a:pt x="93725" y="2940"/>
                </a:lnTo>
                <a:lnTo>
                  <a:pt x="90860" y="3536"/>
                </a:lnTo>
                <a:lnTo>
                  <a:pt x="88033" y="4131"/>
                </a:lnTo>
                <a:lnTo>
                  <a:pt x="85168" y="4801"/>
                </a:lnTo>
                <a:lnTo>
                  <a:pt x="82266" y="5508"/>
                </a:lnTo>
                <a:lnTo>
                  <a:pt x="79401" y="6252"/>
                </a:lnTo>
                <a:lnTo>
                  <a:pt x="76498" y="7070"/>
                </a:lnTo>
                <a:lnTo>
                  <a:pt x="73596" y="7889"/>
                </a:lnTo>
                <a:lnTo>
                  <a:pt x="70694" y="8782"/>
                </a:lnTo>
                <a:lnTo>
                  <a:pt x="67308" y="9861"/>
                </a:lnTo>
                <a:lnTo>
                  <a:pt x="63960" y="10977"/>
                </a:lnTo>
                <a:lnTo>
                  <a:pt x="60685" y="12130"/>
                </a:lnTo>
                <a:lnTo>
                  <a:pt x="57411" y="13321"/>
                </a:lnTo>
                <a:lnTo>
                  <a:pt x="54211" y="14586"/>
                </a:lnTo>
                <a:lnTo>
                  <a:pt x="51086" y="15851"/>
                </a:lnTo>
                <a:lnTo>
                  <a:pt x="47961" y="17153"/>
                </a:lnTo>
                <a:lnTo>
                  <a:pt x="44947" y="18530"/>
                </a:lnTo>
                <a:lnTo>
                  <a:pt x="41970" y="19907"/>
                </a:lnTo>
                <a:lnTo>
                  <a:pt x="39068" y="21321"/>
                </a:lnTo>
                <a:lnTo>
                  <a:pt x="36203" y="22772"/>
                </a:lnTo>
                <a:lnTo>
                  <a:pt x="33450" y="24223"/>
                </a:lnTo>
                <a:lnTo>
                  <a:pt x="30734" y="25748"/>
                </a:lnTo>
                <a:lnTo>
                  <a:pt x="28129" y="27274"/>
                </a:lnTo>
                <a:lnTo>
                  <a:pt x="25562" y="28836"/>
                </a:lnTo>
                <a:lnTo>
                  <a:pt x="23106" y="30436"/>
                </a:lnTo>
                <a:lnTo>
                  <a:pt x="20799" y="31962"/>
                </a:lnTo>
                <a:lnTo>
                  <a:pt x="18604" y="33524"/>
                </a:lnTo>
                <a:lnTo>
                  <a:pt x="16521" y="35087"/>
                </a:lnTo>
                <a:lnTo>
                  <a:pt x="14549" y="36650"/>
                </a:lnTo>
                <a:lnTo>
                  <a:pt x="12651" y="38213"/>
                </a:lnTo>
                <a:lnTo>
                  <a:pt x="10902" y="39775"/>
                </a:lnTo>
                <a:lnTo>
                  <a:pt x="9265" y="41338"/>
                </a:lnTo>
                <a:lnTo>
                  <a:pt x="7740" y="42863"/>
                </a:lnTo>
                <a:lnTo>
                  <a:pt x="6326" y="44426"/>
                </a:lnTo>
                <a:lnTo>
                  <a:pt x="5061" y="45952"/>
                </a:lnTo>
                <a:lnTo>
                  <a:pt x="4466" y="46696"/>
                </a:lnTo>
                <a:lnTo>
                  <a:pt x="3870" y="47477"/>
                </a:lnTo>
                <a:lnTo>
                  <a:pt x="3349" y="48221"/>
                </a:lnTo>
                <a:lnTo>
                  <a:pt x="2828" y="48965"/>
                </a:lnTo>
                <a:lnTo>
                  <a:pt x="2382" y="49709"/>
                </a:lnTo>
                <a:lnTo>
                  <a:pt x="1936" y="50454"/>
                </a:lnTo>
                <a:lnTo>
                  <a:pt x="1526" y="51198"/>
                </a:lnTo>
                <a:lnTo>
                  <a:pt x="1154" y="51905"/>
                </a:lnTo>
                <a:lnTo>
                  <a:pt x="819" y="52649"/>
                </a:lnTo>
                <a:lnTo>
                  <a:pt x="522" y="53356"/>
                </a:lnTo>
                <a:lnTo>
                  <a:pt x="224" y="54063"/>
                </a:lnTo>
                <a:lnTo>
                  <a:pt x="1" y="54770"/>
                </a:lnTo>
                <a:lnTo>
                  <a:pt x="115529" y="54770"/>
                </a:lnTo>
                <a:lnTo>
                  <a:pt x="115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94" name="Google Shape;594;p35"/>
          <p:cNvSpPr/>
          <p:nvPr/>
        </p:nvSpPr>
        <p:spPr>
          <a:xfrm rot="5400000">
            <a:off x="6256650" y="3649999"/>
            <a:ext cx="1392300" cy="3359400"/>
          </a:xfrm>
          <a:prstGeom prst="chord">
            <a:avLst>
              <a:gd fmla="val 5820070" name="adj1"/>
              <a:gd fmla="val 15784537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95" name="Google Shape;595;p35"/>
          <p:cNvSpPr txBox="1"/>
          <p:nvPr>
            <p:ph idx="1" type="subTitle"/>
          </p:nvPr>
        </p:nvSpPr>
        <p:spPr>
          <a:xfrm>
            <a:off x="4482800" y="3963975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96" name="Google Shape;596;p35"/>
          <p:cNvSpPr txBox="1"/>
          <p:nvPr>
            <p:ph idx="2" type="subTitle"/>
          </p:nvPr>
        </p:nvSpPr>
        <p:spPr>
          <a:xfrm>
            <a:off x="4482800" y="3731112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97" name="Google Shape;597;p35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98" name="Google Shape;598;p35"/>
          <p:cNvSpPr txBox="1"/>
          <p:nvPr>
            <p:ph idx="3" type="title"/>
          </p:nvPr>
        </p:nvSpPr>
        <p:spPr>
          <a:xfrm>
            <a:off x="115025" y="4710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599" name="Google Shape;599;p35"/>
          <p:cNvSpPr txBox="1"/>
          <p:nvPr>
            <p:ph idx="4" type="subTitle"/>
          </p:nvPr>
        </p:nvSpPr>
        <p:spPr>
          <a:xfrm>
            <a:off x="4482800" y="3428650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00" name="Google Shape;600;p35"/>
          <p:cNvSpPr txBox="1"/>
          <p:nvPr>
            <p:ph idx="5" type="subTitle"/>
          </p:nvPr>
        </p:nvSpPr>
        <p:spPr>
          <a:xfrm>
            <a:off x="4482800" y="3195787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1" name="Google Shape;601;p35"/>
          <p:cNvSpPr txBox="1"/>
          <p:nvPr>
            <p:ph idx="6" type="subTitle"/>
          </p:nvPr>
        </p:nvSpPr>
        <p:spPr>
          <a:xfrm>
            <a:off x="4482800" y="289486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02" name="Google Shape;602;p35"/>
          <p:cNvSpPr txBox="1"/>
          <p:nvPr>
            <p:ph idx="7" type="subTitle"/>
          </p:nvPr>
        </p:nvSpPr>
        <p:spPr>
          <a:xfrm>
            <a:off x="4482800" y="266200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3" name="Google Shape;603;p35"/>
          <p:cNvSpPr txBox="1"/>
          <p:nvPr>
            <p:ph idx="8" type="subTitle"/>
          </p:nvPr>
        </p:nvSpPr>
        <p:spPr>
          <a:xfrm>
            <a:off x="4482800" y="236186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04" name="Google Shape;604;p35"/>
          <p:cNvSpPr txBox="1"/>
          <p:nvPr>
            <p:ph idx="9" type="subTitle"/>
          </p:nvPr>
        </p:nvSpPr>
        <p:spPr>
          <a:xfrm>
            <a:off x="4482800" y="212900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5" name="Google Shape;605;p35"/>
          <p:cNvSpPr txBox="1"/>
          <p:nvPr>
            <p:ph idx="13" type="subTitle"/>
          </p:nvPr>
        </p:nvSpPr>
        <p:spPr>
          <a:xfrm>
            <a:off x="4482800" y="1829238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06" name="Google Shape;606;p35"/>
          <p:cNvSpPr txBox="1"/>
          <p:nvPr>
            <p:ph idx="14" type="subTitle"/>
          </p:nvPr>
        </p:nvSpPr>
        <p:spPr>
          <a:xfrm>
            <a:off x="4482800" y="1596375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7" name="Google Shape;607;p35"/>
          <p:cNvSpPr txBox="1"/>
          <p:nvPr>
            <p:ph idx="15" type="subTitle"/>
          </p:nvPr>
        </p:nvSpPr>
        <p:spPr>
          <a:xfrm>
            <a:off x="4482800" y="129661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08" name="Google Shape;608;p35"/>
          <p:cNvSpPr txBox="1"/>
          <p:nvPr>
            <p:ph idx="16" type="subTitle"/>
          </p:nvPr>
        </p:nvSpPr>
        <p:spPr>
          <a:xfrm>
            <a:off x="4482800" y="106375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9" name="Google Shape;609;p35"/>
          <p:cNvSpPr txBox="1"/>
          <p:nvPr>
            <p:ph idx="1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Persona Infographic">
  <p:cSld name="BLANK_1_1_1_1_1_1_1_1_1_1_1_1_3">
    <p:bg>
      <p:bgPr>
        <a:solidFill>
          <a:schemeClr val="lt1"/>
        </a:solid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6"/>
          <p:cNvSpPr/>
          <p:nvPr/>
        </p:nvSpPr>
        <p:spPr>
          <a:xfrm>
            <a:off x="6702700" y="2532550"/>
            <a:ext cx="2441400" cy="261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12" name="Google Shape;612;p36"/>
          <p:cNvSpPr/>
          <p:nvPr>
            <p:ph idx="2" type="pic"/>
          </p:nvPr>
        </p:nvSpPr>
        <p:spPr>
          <a:xfrm>
            <a:off x="6702600" y="-16150"/>
            <a:ext cx="2441400" cy="2574600"/>
          </a:xfrm>
          <a:prstGeom prst="rect">
            <a:avLst/>
          </a:prstGeom>
          <a:noFill/>
          <a:ln>
            <a:noFill/>
          </a:ln>
        </p:spPr>
      </p:sp>
      <p:sp>
        <p:nvSpPr>
          <p:cNvPr id="613" name="Google Shape;613;p36"/>
          <p:cNvSpPr txBox="1"/>
          <p:nvPr>
            <p:ph idx="1" type="subTitle"/>
          </p:nvPr>
        </p:nvSpPr>
        <p:spPr>
          <a:xfrm>
            <a:off x="115025" y="1739375"/>
            <a:ext cx="3460800" cy="177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4" name="Google Shape;614;p36"/>
          <p:cNvSpPr txBox="1"/>
          <p:nvPr>
            <p:ph idx="3" type="subTitle"/>
          </p:nvPr>
        </p:nvSpPr>
        <p:spPr>
          <a:xfrm>
            <a:off x="115025" y="3869063"/>
            <a:ext cx="34608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5" name="Google Shape;615;p36"/>
          <p:cNvSpPr txBox="1"/>
          <p:nvPr>
            <p:ph type="title"/>
          </p:nvPr>
        </p:nvSpPr>
        <p:spPr>
          <a:xfrm>
            <a:off x="3656050" y="1739375"/>
            <a:ext cx="2960700" cy="2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6" name="Google Shape;616;p36"/>
          <p:cNvSpPr txBox="1"/>
          <p:nvPr>
            <p:ph idx="4" type="title"/>
          </p:nvPr>
        </p:nvSpPr>
        <p:spPr>
          <a:xfrm>
            <a:off x="3656050" y="2786778"/>
            <a:ext cx="29607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7" name="Google Shape;617;p36"/>
          <p:cNvSpPr txBox="1"/>
          <p:nvPr>
            <p:ph idx="5" type="title"/>
          </p:nvPr>
        </p:nvSpPr>
        <p:spPr>
          <a:xfrm>
            <a:off x="3624425" y="4231975"/>
            <a:ext cx="9006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8" name="Google Shape;618;p36"/>
          <p:cNvSpPr txBox="1"/>
          <p:nvPr>
            <p:ph idx="6" type="title"/>
          </p:nvPr>
        </p:nvSpPr>
        <p:spPr>
          <a:xfrm>
            <a:off x="115025" y="1079975"/>
            <a:ext cx="60555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619" name="Google Shape;619;p36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20" name="Google Shape;620;p36"/>
          <p:cNvSpPr txBox="1"/>
          <p:nvPr>
            <p:ph idx="8" type="title"/>
          </p:nvPr>
        </p:nvSpPr>
        <p:spPr>
          <a:xfrm>
            <a:off x="115025" y="473240"/>
            <a:ext cx="60555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1" name="Google Shape;621;p36"/>
          <p:cNvSpPr txBox="1"/>
          <p:nvPr>
            <p:ph idx="9" type="title"/>
          </p:nvPr>
        </p:nvSpPr>
        <p:spPr>
          <a:xfrm>
            <a:off x="115025" y="3631463"/>
            <a:ext cx="3460800" cy="2376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2" name="Google Shape;622;p36"/>
          <p:cNvSpPr txBox="1"/>
          <p:nvPr>
            <p:ph idx="13" type="subTitle"/>
          </p:nvPr>
        </p:nvSpPr>
        <p:spPr>
          <a:xfrm>
            <a:off x="6751650" y="2599100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3" name="Google Shape;623;p36"/>
          <p:cNvSpPr txBox="1"/>
          <p:nvPr>
            <p:ph idx="14" type="subTitle"/>
          </p:nvPr>
        </p:nvSpPr>
        <p:spPr>
          <a:xfrm>
            <a:off x="6751650" y="2912378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4" name="Google Shape;624;p36"/>
          <p:cNvSpPr txBox="1"/>
          <p:nvPr>
            <p:ph idx="15" type="subTitle"/>
          </p:nvPr>
        </p:nvSpPr>
        <p:spPr>
          <a:xfrm>
            <a:off x="6751650" y="3225655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5" name="Google Shape;625;p36"/>
          <p:cNvSpPr txBox="1"/>
          <p:nvPr>
            <p:ph idx="16" type="subTitle"/>
          </p:nvPr>
        </p:nvSpPr>
        <p:spPr>
          <a:xfrm>
            <a:off x="6751650" y="3538932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6" name="Google Shape;626;p36"/>
          <p:cNvSpPr txBox="1"/>
          <p:nvPr>
            <p:ph idx="17" type="subTitle"/>
          </p:nvPr>
        </p:nvSpPr>
        <p:spPr>
          <a:xfrm>
            <a:off x="6751650" y="3852210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7" name="Google Shape;627;p36"/>
          <p:cNvSpPr txBox="1"/>
          <p:nvPr>
            <p:ph idx="18" type="subTitle"/>
          </p:nvPr>
        </p:nvSpPr>
        <p:spPr>
          <a:xfrm>
            <a:off x="6751650" y="4165488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8" name="Google Shape;628;p36"/>
          <p:cNvSpPr txBox="1"/>
          <p:nvPr>
            <p:ph idx="19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BLANK_1_1_1_1_1_1_1_1_1_1_1_1_2"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7"/>
          <p:cNvSpPr/>
          <p:nvPr/>
        </p:nvSpPr>
        <p:spPr>
          <a:xfrm flipH="1" rot="-8100000">
            <a:off x="4692650" y="965198"/>
            <a:ext cx="4843399" cy="2480248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31" name="Google Shape;631;p37"/>
          <p:cNvSpPr/>
          <p:nvPr/>
        </p:nvSpPr>
        <p:spPr>
          <a:xfrm flipH="1" rot="10800000">
            <a:off x="4676692" y="3337812"/>
            <a:ext cx="4467295" cy="1685226"/>
          </a:xfrm>
          <a:custGeom>
            <a:rect b="b" l="l" r="r" t="t"/>
            <a:pathLst>
              <a:path extrusionOk="0" h="51371" w="119855">
                <a:moveTo>
                  <a:pt x="32006" y="0"/>
                </a:moveTo>
                <a:lnTo>
                  <a:pt x="30303" y="29"/>
                </a:lnTo>
                <a:lnTo>
                  <a:pt x="28658" y="116"/>
                </a:lnTo>
                <a:lnTo>
                  <a:pt x="27042" y="202"/>
                </a:lnTo>
                <a:lnTo>
                  <a:pt x="25455" y="289"/>
                </a:lnTo>
                <a:lnTo>
                  <a:pt x="23896" y="433"/>
                </a:lnTo>
                <a:lnTo>
                  <a:pt x="22367" y="606"/>
                </a:lnTo>
                <a:lnTo>
                  <a:pt x="20895" y="779"/>
                </a:lnTo>
                <a:lnTo>
                  <a:pt x="19452" y="1010"/>
                </a:lnTo>
                <a:lnTo>
                  <a:pt x="18067" y="1241"/>
                </a:lnTo>
                <a:lnTo>
                  <a:pt x="16710" y="1501"/>
                </a:lnTo>
                <a:lnTo>
                  <a:pt x="15383" y="1761"/>
                </a:lnTo>
                <a:lnTo>
                  <a:pt x="14142" y="2078"/>
                </a:lnTo>
                <a:lnTo>
                  <a:pt x="12930" y="2396"/>
                </a:lnTo>
                <a:lnTo>
                  <a:pt x="11746" y="2771"/>
                </a:lnTo>
                <a:lnTo>
                  <a:pt x="10621" y="3117"/>
                </a:lnTo>
                <a:lnTo>
                  <a:pt x="9524" y="3550"/>
                </a:lnTo>
                <a:lnTo>
                  <a:pt x="8485" y="3983"/>
                </a:lnTo>
                <a:lnTo>
                  <a:pt x="7504" y="4416"/>
                </a:lnTo>
                <a:lnTo>
                  <a:pt x="6581" y="4906"/>
                </a:lnTo>
                <a:lnTo>
                  <a:pt x="5715" y="5397"/>
                </a:lnTo>
                <a:lnTo>
                  <a:pt x="4907" y="5916"/>
                </a:lnTo>
                <a:lnTo>
                  <a:pt x="4156" y="6465"/>
                </a:lnTo>
                <a:lnTo>
                  <a:pt x="3464" y="7013"/>
                </a:lnTo>
                <a:lnTo>
                  <a:pt x="2829" y="7590"/>
                </a:lnTo>
                <a:lnTo>
                  <a:pt x="2281" y="8196"/>
                </a:lnTo>
                <a:lnTo>
                  <a:pt x="1761" y="8802"/>
                </a:lnTo>
                <a:lnTo>
                  <a:pt x="1328" y="9437"/>
                </a:lnTo>
                <a:lnTo>
                  <a:pt x="953" y="10072"/>
                </a:lnTo>
                <a:lnTo>
                  <a:pt x="636" y="10765"/>
                </a:lnTo>
                <a:lnTo>
                  <a:pt x="376" y="11429"/>
                </a:lnTo>
                <a:lnTo>
                  <a:pt x="174" y="12121"/>
                </a:lnTo>
                <a:lnTo>
                  <a:pt x="87" y="12698"/>
                </a:lnTo>
                <a:lnTo>
                  <a:pt x="29" y="13276"/>
                </a:lnTo>
                <a:lnTo>
                  <a:pt x="1" y="13853"/>
                </a:lnTo>
                <a:lnTo>
                  <a:pt x="29" y="14430"/>
                </a:lnTo>
                <a:lnTo>
                  <a:pt x="87" y="15007"/>
                </a:lnTo>
                <a:lnTo>
                  <a:pt x="174" y="15613"/>
                </a:lnTo>
                <a:lnTo>
                  <a:pt x="318" y="16219"/>
                </a:lnTo>
                <a:lnTo>
                  <a:pt x="491" y="16796"/>
                </a:lnTo>
                <a:lnTo>
                  <a:pt x="722" y="17403"/>
                </a:lnTo>
                <a:lnTo>
                  <a:pt x="953" y="18009"/>
                </a:lnTo>
                <a:lnTo>
                  <a:pt x="1242" y="18615"/>
                </a:lnTo>
                <a:lnTo>
                  <a:pt x="1588" y="19221"/>
                </a:lnTo>
                <a:lnTo>
                  <a:pt x="1934" y="19856"/>
                </a:lnTo>
                <a:lnTo>
                  <a:pt x="2338" y="20462"/>
                </a:lnTo>
                <a:lnTo>
                  <a:pt x="2771" y="21068"/>
                </a:lnTo>
                <a:lnTo>
                  <a:pt x="3233" y="21703"/>
                </a:lnTo>
                <a:lnTo>
                  <a:pt x="3752" y="22309"/>
                </a:lnTo>
                <a:lnTo>
                  <a:pt x="4272" y="22944"/>
                </a:lnTo>
                <a:lnTo>
                  <a:pt x="4849" y="23550"/>
                </a:lnTo>
                <a:lnTo>
                  <a:pt x="5455" y="24185"/>
                </a:lnTo>
                <a:lnTo>
                  <a:pt x="6090" y="24791"/>
                </a:lnTo>
                <a:lnTo>
                  <a:pt x="6754" y="25426"/>
                </a:lnTo>
                <a:lnTo>
                  <a:pt x="7446" y="26032"/>
                </a:lnTo>
                <a:lnTo>
                  <a:pt x="8197" y="26638"/>
                </a:lnTo>
                <a:lnTo>
                  <a:pt x="8947" y="27273"/>
                </a:lnTo>
                <a:lnTo>
                  <a:pt x="9726" y="27879"/>
                </a:lnTo>
                <a:lnTo>
                  <a:pt x="10563" y="28485"/>
                </a:lnTo>
                <a:lnTo>
                  <a:pt x="11400" y="29120"/>
                </a:lnTo>
                <a:lnTo>
                  <a:pt x="12295" y="29726"/>
                </a:lnTo>
                <a:lnTo>
                  <a:pt x="13189" y="30332"/>
                </a:lnTo>
                <a:lnTo>
                  <a:pt x="14113" y="30938"/>
                </a:lnTo>
                <a:lnTo>
                  <a:pt x="15094" y="31544"/>
                </a:lnTo>
                <a:lnTo>
                  <a:pt x="17085" y="32727"/>
                </a:lnTo>
                <a:lnTo>
                  <a:pt x="19192" y="33910"/>
                </a:lnTo>
                <a:lnTo>
                  <a:pt x="21414" y="35065"/>
                </a:lnTo>
                <a:lnTo>
                  <a:pt x="23723" y="36219"/>
                </a:lnTo>
                <a:lnTo>
                  <a:pt x="26118" y="37316"/>
                </a:lnTo>
                <a:lnTo>
                  <a:pt x="28629" y="38412"/>
                </a:lnTo>
                <a:lnTo>
                  <a:pt x="31198" y="39480"/>
                </a:lnTo>
                <a:lnTo>
                  <a:pt x="33853" y="40519"/>
                </a:lnTo>
                <a:lnTo>
                  <a:pt x="36595" y="41529"/>
                </a:lnTo>
                <a:lnTo>
                  <a:pt x="39423" y="42510"/>
                </a:lnTo>
                <a:lnTo>
                  <a:pt x="42309" y="43434"/>
                </a:lnTo>
                <a:lnTo>
                  <a:pt x="45281" y="44329"/>
                </a:lnTo>
                <a:lnTo>
                  <a:pt x="48283" y="45194"/>
                </a:lnTo>
                <a:lnTo>
                  <a:pt x="51371" y="46002"/>
                </a:lnTo>
                <a:lnTo>
                  <a:pt x="54516" y="46782"/>
                </a:lnTo>
                <a:lnTo>
                  <a:pt x="57691" y="47503"/>
                </a:lnTo>
                <a:lnTo>
                  <a:pt x="59884" y="47965"/>
                </a:lnTo>
                <a:lnTo>
                  <a:pt x="62049" y="48398"/>
                </a:lnTo>
                <a:lnTo>
                  <a:pt x="64213" y="48802"/>
                </a:lnTo>
                <a:lnTo>
                  <a:pt x="66378" y="49177"/>
                </a:lnTo>
                <a:lnTo>
                  <a:pt x="68542" y="49523"/>
                </a:lnTo>
                <a:lnTo>
                  <a:pt x="70678" y="49841"/>
                </a:lnTo>
                <a:lnTo>
                  <a:pt x="72813" y="50129"/>
                </a:lnTo>
                <a:lnTo>
                  <a:pt x="74949" y="50389"/>
                </a:lnTo>
                <a:lnTo>
                  <a:pt x="77027" y="50620"/>
                </a:lnTo>
                <a:lnTo>
                  <a:pt x="79133" y="50822"/>
                </a:lnTo>
                <a:lnTo>
                  <a:pt x="81183" y="50995"/>
                </a:lnTo>
                <a:lnTo>
                  <a:pt x="83232" y="51111"/>
                </a:lnTo>
                <a:lnTo>
                  <a:pt x="85252" y="51226"/>
                </a:lnTo>
                <a:lnTo>
                  <a:pt x="87272" y="51313"/>
                </a:lnTo>
                <a:lnTo>
                  <a:pt x="89234" y="51370"/>
                </a:lnTo>
                <a:lnTo>
                  <a:pt x="91168" y="51370"/>
                </a:lnTo>
                <a:lnTo>
                  <a:pt x="93534" y="51342"/>
                </a:lnTo>
                <a:lnTo>
                  <a:pt x="95843" y="51284"/>
                </a:lnTo>
                <a:lnTo>
                  <a:pt x="98094" y="51168"/>
                </a:lnTo>
                <a:lnTo>
                  <a:pt x="100259" y="50995"/>
                </a:lnTo>
                <a:lnTo>
                  <a:pt x="102365" y="50764"/>
                </a:lnTo>
                <a:lnTo>
                  <a:pt x="104386" y="50533"/>
                </a:lnTo>
                <a:lnTo>
                  <a:pt x="106319" y="50216"/>
                </a:lnTo>
                <a:lnTo>
                  <a:pt x="108195" y="49870"/>
                </a:lnTo>
                <a:lnTo>
                  <a:pt x="109955" y="49466"/>
                </a:lnTo>
                <a:lnTo>
                  <a:pt x="111658" y="49033"/>
                </a:lnTo>
                <a:lnTo>
                  <a:pt x="113274" y="48571"/>
                </a:lnTo>
                <a:lnTo>
                  <a:pt x="114025" y="48311"/>
                </a:lnTo>
                <a:lnTo>
                  <a:pt x="114775" y="48052"/>
                </a:lnTo>
                <a:lnTo>
                  <a:pt x="115497" y="47763"/>
                </a:lnTo>
                <a:lnTo>
                  <a:pt x="116189" y="47474"/>
                </a:lnTo>
                <a:lnTo>
                  <a:pt x="116882" y="47186"/>
                </a:lnTo>
                <a:lnTo>
                  <a:pt x="117517" y="46868"/>
                </a:lnTo>
                <a:lnTo>
                  <a:pt x="118152" y="46580"/>
                </a:lnTo>
                <a:lnTo>
                  <a:pt x="118729" y="46233"/>
                </a:lnTo>
                <a:lnTo>
                  <a:pt x="119306" y="45916"/>
                </a:lnTo>
                <a:lnTo>
                  <a:pt x="119854" y="45570"/>
                </a:lnTo>
                <a:lnTo>
                  <a:pt x="119854" y="27590"/>
                </a:lnTo>
                <a:lnTo>
                  <a:pt x="118989" y="26724"/>
                </a:lnTo>
                <a:lnTo>
                  <a:pt x="118065" y="25858"/>
                </a:lnTo>
                <a:lnTo>
                  <a:pt x="117084" y="24993"/>
                </a:lnTo>
                <a:lnTo>
                  <a:pt x="116045" y="24127"/>
                </a:lnTo>
                <a:lnTo>
                  <a:pt x="114919" y="23290"/>
                </a:lnTo>
                <a:lnTo>
                  <a:pt x="113765" y="22424"/>
                </a:lnTo>
                <a:lnTo>
                  <a:pt x="112553" y="21558"/>
                </a:lnTo>
                <a:lnTo>
                  <a:pt x="111283" y="20721"/>
                </a:lnTo>
                <a:lnTo>
                  <a:pt x="109927" y="19884"/>
                </a:lnTo>
                <a:lnTo>
                  <a:pt x="108570" y="19048"/>
                </a:lnTo>
                <a:lnTo>
                  <a:pt x="107127" y="18239"/>
                </a:lnTo>
                <a:lnTo>
                  <a:pt x="105627" y="17403"/>
                </a:lnTo>
                <a:lnTo>
                  <a:pt x="104097" y="16594"/>
                </a:lnTo>
                <a:lnTo>
                  <a:pt x="102510" y="15786"/>
                </a:lnTo>
                <a:lnTo>
                  <a:pt x="100894" y="15007"/>
                </a:lnTo>
                <a:lnTo>
                  <a:pt x="99220" y="14228"/>
                </a:lnTo>
                <a:lnTo>
                  <a:pt x="97430" y="13420"/>
                </a:lnTo>
                <a:lnTo>
                  <a:pt x="95612" y="12641"/>
                </a:lnTo>
                <a:lnTo>
                  <a:pt x="93765" y="11890"/>
                </a:lnTo>
                <a:lnTo>
                  <a:pt x="91889" y="11140"/>
                </a:lnTo>
                <a:lnTo>
                  <a:pt x="89985" y="10419"/>
                </a:lnTo>
                <a:lnTo>
                  <a:pt x="88022" y="9726"/>
                </a:lnTo>
                <a:lnTo>
                  <a:pt x="86060" y="9033"/>
                </a:lnTo>
                <a:lnTo>
                  <a:pt x="84040" y="8369"/>
                </a:lnTo>
                <a:lnTo>
                  <a:pt x="82019" y="7735"/>
                </a:lnTo>
                <a:lnTo>
                  <a:pt x="79970" y="7100"/>
                </a:lnTo>
                <a:lnTo>
                  <a:pt x="77893" y="6522"/>
                </a:lnTo>
                <a:lnTo>
                  <a:pt x="75786" y="5945"/>
                </a:lnTo>
                <a:lnTo>
                  <a:pt x="73650" y="5368"/>
                </a:lnTo>
                <a:lnTo>
                  <a:pt x="71515" y="4849"/>
                </a:lnTo>
                <a:lnTo>
                  <a:pt x="69379" y="4329"/>
                </a:lnTo>
                <a:lnTo>
                  <a:pt x="67214" y="3839"/>
                </a:lnTo>
                <a:lnTo>
                  <a:pt x="65021" y="3377"/>
                </a:lnTo>
                <a:lnTo>
                  <a:pt x="62857" y="2944"/>
                </a:lnTo>
                <a:lnTo>
                  <a:pt x="60692" y="2540"/>
                </a:lnTo>
                <a:lnTo>
                  <a:pt x="58528" y="2194"/>
                </a:lnTo>
                <a:lnTo>
                  <a:pt x="56363" y="1847"/>
                </a:lnTo>
                <a:lnTo>
                  <a:pt x="54228" y="1530"/>
                </a:lnTo>
                <a:lnTo>
                  <a:pt x="52092" y="1241"/>
                </a:lnTo>
                <a:lnTo>
                  <a:pt x="49985" y="981"/>
                </a:lnTo>
                <a:lnTo>
                  <a:pt x="47879" y="751"/>
                </a:lnTo>
                <a:lnTo>
                  <a:pt x="45772" y="549"/>
                </a:lnTo>
                <a:lnTo>
                  <a:pt x="43723" y="375"/>
                </a:lnTo>
                <a:lnTo>
                  <a:pt x="41674" y="231"/>
                </a:lnTo>
                <a:lnTo>
                  <a:pt x="39654" y="116"/>
                </a:lnTo>
                <a:lnTo>
                  <a:pt x="37662" y="58"/>
                </a:lnTo>
                <a:lnTo>
                  <a:pt x="35671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32" name="Google Shape;632;p37"/>
          <p:cNvSpPr/>
          <p:nvPr>
            <p:ph idx="2" type="pic"/>
          </p:nvPr>
        </p:nvSpPr>
        <p:spPr>
          <a:xfrm>
            <a:off x="5457500" y="0"/>
            <a:ext cx="3686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33" name="Google Shape;633;p37"/>
          <p:cNvSpPr txBox="1"/>
          <p:nvPr>
            <p:ph idx="1" type="body"/>
          </p:nvPr>
        </p:nvSpPr>
        <p:spPr>
          <a:xfrm>
            <a:off x="115025" y="1743625"/>
            <a:ext cx="2094000" cy="28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34" name="Google Shape;634;p37"/>
          <p:cNvSpPr txBox="1"/>
          <p:nvPr>
            <p:ph idx="3" type="body"/>
          </p:nvPr>
        </p:nvSpPr>
        <p:spPr>
          <a:xfrm>
            <a:off x="2276600" y="1743625"/>
            <a:ext cx="2904900" cy="28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35" name="Google Shape;635;p37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36" name="Google Shape;636;p37"/>
          <p:cNvSpPr txBox="1"/>
          <p:nvPr>
            <p:ph idx="4" type="title"/>
          </p:nvPr>
        </p:nvSpPr>
        <p:spPr>
          <a:xfrm>
            <a:off x="115025" y="502775"/>
            <a:ext cx="51255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637" name="Google Shape;637;p37"/>
          <p:cNvSpPr txBox="1"/>
          <p:nvPr>
            <p:ph idx="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Alt 2">
  <p:cSld name="BLANK_1_1_1_1_1_1_1_1_1_1_1_1_1_1">
    <p:bg>
      <p:bgPr>
        <a:solidFill>
          <a:schemeClr val="lt1"/>
        </a:solidFill>
      </p:bgPr>
    </p:bg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9" name="Google Shape;639;p38"/>
          <p:cNvGrpSpPr/>
          <p:nvPr/>
        </p:nvGrpSpPr>
        <p:grpSpPr>
          <a:xfrm>
            <a:off x="7704171" y="1036593"/>
            <a:ext cx="1439893" cy="3234395"/>
            <a:chOff x="461225" y="3249175"/>
            <a:chExt cx="1110600" cy="2221578"/>
          </a:xfrm>
        </p:grpSpPr>
        <p:grpSp>
          <p:nvGrpSpPr>
            <p:cNvPr id="640" name="Google Shape;640;p38"/>
            <p:cNvGrpSpPr/>
            <p:nvPr/>
          </p:nvGrpSpPr>
          <p:grpSpPr>
            <a:xfrm>
              <a:off x="831422" y="3249175"/>
              <a:ext cx="740403" cy="2221578"/>
              <a:chOff x="831422" y="3249175"/>
              <a:chExt cx="740403" cy="2221578"/>
            </a:xfrm>
          </p:grpSpPr>
          <p:sp>
            <p:nvSpPr>
              <p:cNvPr id="641" name="Google Shape;641;p38"/>
              <p:cNvSpPr/>
              <p:nvPr/>
            </p:nvSpPr>
            <p:spPr>
              <a:xfrm>
                <a:off x="831422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42" name="Google Shape;642;p38"/>
              <p:cNvSpPr/>
              <p:nvPr/>
            </p:nvSpPr>
            <p:spPr>
              <a:xfrm>
                <a:off x="1201622" y="510055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43" name="Google Shape;643;p3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644" name="Google Shape;644;p38"/>
            <p:cNvGrpSpPr/>
            <p:nvPr/>
          </p:nvGrpSpPr>
          <p:grpSpPr>
            <a:xfrm>
              <a:off x="461225" y="3619500"/>
              <a:ext cx="1110600" cy="370200"/>
              <a:chOff x="461225" y="3249175"/>
              <a:chExt cx="1110600" cy="370200"/>
            </a:xfrm>
          </p:grpSpPr>
          <p:sp>
            <p:nvSpPr>
              <p:cNvPr id="645" name="Google Shape;645;p38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46" name="Google Shape;646;p3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47" name="Google Shape;647;p3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648" name="Google Shape;648;p38"/>
            <p:cNvGrpSpPr/>
            <p:nvPr/>
          </p:nvGrpSpPr>
          <p:grpSpPr>
            <a:xfrm>
              <a:off x="461225" y="3989700"/>
              <a:ext cx="1110600" cy="1110726"/>
              <a:chOff x="461225" y="3249175"/>
              <a:chExt cx="1110600" cy="1110726"/>
            </a:xfrm>
          </p:grpSpPr>
          <p:sp>
            <p:nvSpPr>
              <p:cNvPr id="649" name="Google Shape;649;p38"/>
              <p:cNvSpPr/>
              <p:nvPr/>
            </p:nvSpPr>
            <p:spPr>
              <a:xfrm>
                <a:off x="461225" y="3989701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50" name="Google Shape;650;p3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51" name="Google Shape;651;p3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652" name="Google Shape;652;p38"/>
            <p:cNvGrpSpPr/>
            <p:nvPr/>
          </p:nvGrpSpPr>
          <p:grpSpPr>
            <a:xfrm>
              <a:off x="831422" y="4360025"/>
              <a:ext cx="370203" cy="740520"/>
              <a:chOff x="831422" y="3249175"/>
              <a:chExt cx="370203" cy="740520"/>
            </a:xfrm>
          </p:grpSpPr>
          <p:sp>
            <p:nvSpPr>
              <p:cNvPr id="653" name="Google Shape;653;p38"/>
              <p:cNvSpPr/>
              <p:nvPr/>
            </p:nvSpPr>
            <p:spPr>
              <a:xfrm>
                <a:off x="831422" y="361949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54" name="Google Shape;654;p3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</p:grpSp>
      <p:sp>
        <p:nvSpPr>
          <p:cNvPr id="655" name="Google Shape;655;p38"/>
          <p:cNvSpPr/>
          <p:nvPr/>
        </p:nvSpPr>
        <p:spPr>
          <a:xfrm>
            <a:off x="7394250" y="-8100"/>
            <a:ext cx="1759750" cy="2691775"/>
          </a:xfrm>
          <a:custGeom>
            <a:rect b="b" l="l" r="r" t="t"/>
            <a:pathLst>
              <a:path extrusionOk="0" h="107671" w="70390">
                <a:moveTo>
                  <a:pt x="0" y="95"/>
                </a:moveTo>
                <a:lnTo>
                  <a:pt x="70390" y="0"/>
                </a:lnTo>
                <a:lnTo>
                  <a:pt x="70200" y="10767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</p:sp>
      <p:sp>
        <p:nvSpPr>
          <p:cNvPr id="656" name="Google Shape;656;p38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57" name="Google Shape;657;p38"/>
          <p:cNvSpPr txBox="1"/>
          <p:nvPr>
            <p:ph idx="2" type="title"/>
          </p:nvPr>
        </p:nvSpPr>
        <p:spPr>
          <a:xfrm>
            <a:off x="115025" y="502775"/>
            <a:ext cx="6055500" cy="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8" name="Google Shape;658;p38"/>
          <p:cNvSpPr txBox="1"/>
          <p:nvPr>
            <p:ph idx="3" type="title"/>
          </p:nvPr>
        </p:nvSpPr>
        <p:spPr>
          <a:xfrm>
            <a:off x="115025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59" name="Google Shape;659;p38"/>
          <p:cNvSpPr txBox="1"/>
          <p:nvPr>
            <p:ph idx="4" type="title"/>
          </p:nvPr>
        </p:nvSpPr>
        <p:spPr>
          <a:xfrm>
            <a:off x="2634200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60" name="Google Shape;660;p38"/>
          <p:cNvSpPr txBox="1"/>
          <p:nvPr>
            <p:ph idx="5" type="title"/>
          </p:nvPr>
        </p:nvSpPr>
        <p:spPr>
          <a:xfrm>
            <a:off x="5169188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61" name="Google Shape;661;p38"/>
          <p:cNvSpPr txBox="1"/>
          <p:nvPr>
            <p:ph idx="1" type="body"/>
          </p:nvPr>
        </p:nvSpPr>
        <p:spPr>
          <a:xfrm>
            <a:off x="115025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2" name="Google Shape;662;p38"/>
          <p:cNvSpPr txBox="1"/>
          <p:nvPr>
            <p:ph idx="6" type="body"/>
          </p:nvPr>
        </p:nvSpPr>
        <p:spPr>
          <a:xfrm>
            <a:off x="115025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3" name="Google Shape;663;p38"/>
          <p:cNvSpPr txBox="1"/>
          <p:nvPr>
            <p:ph idx="7" type="body"/>
          </p:nvPr>
        </p:nvSpPr>
        <p:spPr>
          <a:xfrm>
            <a:off x="2634200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4" name="Google Shape;664;p38"/>
          <p:cNvSpPr txBox="1"/>
          <p:nvPr>
            <p:ph idx="8" type="body"/>
          </p:nvPr>
        </p:nvSpPr>
        <p:spPr>
          <a:xfrm>
            <a:off x="2634200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5" name="Google Shape;665;p38"/>
          <p:cNvSpPr txBox="1"/>
          <p:nvPr>
            <p:ph idx="9" type="body"/>
          </p:nvPr>
        </p:nvSpPr>
        <p:spPr>
          <a:xfrm>
            <a:off x="5169188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6" name="Google Shape;666;p38"/>
          <p:cNvSpPr txBox="1"/>
          <p:nvPr>
            <p:ph idx="13" type="body"/>
          </p:nvPr>
        </p:nvSpPr>
        <p:spPr>
          <a:xfrm>
            <a:off x="5169188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7" name="Google Shape;667;p38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E46962"/>
          </p15:clr>
        </p15:guide>
        <p15:guide id="2" pos="5760">
          <p15:clr>
            <a:srgbClr val="E46962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Alt 1">
  <p:cSld name="BLANK_1_1_1_1_1_1_1_1_1_1_1_1_1_1_1">
    <p:bg>
      <p:bgPr>
        <a:solidFill>
          <a:schemeClr val="lt1"/>
        </a:solidFill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9" name="Google Shape;669;p39"/>
          <p:cNvGrpSpPr/>
          <p:nvPr/>
        </p:nvGrpSpPr>
        <p:grpSpPr>
          <a:xfrm>
            <a:off x="0" y="506850"/>
            <a:ext cx="930250" cy="2593175"/>
            <a:chOff x="0" y="506850"/>
            <a:chExt cx="930250" cy="2593175"/>
          </a:xfrm>
        </p:grpSpPr>
        <p:grpSp>
          <p:nvGrpSpPr>
            <p:cNvPr id="670" name="Google Shape;670;p39"/>
            <p:cNvGrpSpPr/>
            <p:nvPr/>
          </p:nvGrpSpPr>
          <p:grpSpPr>
            <a:xfrm>
              <a:off x="0" y="877050"/>
              <a:ext cx="930250" cy="2222975"/>
              <a:chOff x="1233650" y="2421900"/>
              <a:chExt cx="930250" cy="2222975"/>
            </a:xfrm>
          </p:grpSpPr>
          <p:grpSp>
            <p:nvGrpSpPr>
              <p:cNvPr id="671" name="Google Shape;671;p39"/>
              <p:cNvGrpSpPr/>
              <p:nvPr/>
            </p:nvGrpSpPr>
            <p:grpSpPr>
              <a:xfrm>
                <a:off x="1233650" y="2793625"/>
                <a:ext cx="560050" cy="1851250"/>
                <a:chOff x="1381975" y="3249175"/>
                <a:chExt cx="560050" cy="1851250"/>
              </a:xfrm>
            </p:grpSpPr>
            <p:sp>
              <p:nvSpPr>
                <p:cNvPr id="672" name="Google Shape;672;p39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73" name="Google Shape;673;p39"/>
                <p:cNvSpPr/>
                <p:nvPr/>
              </p:nvSpPr>
              <p:spPr>
                <a:xfrm>
                  <a:off x="1381975" y="3619500"/>
                  <a:ext cx="1899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grpSp>
              <p:nvGrpSpPr>
                <p:cNvPr id="674" name="Google Shape;674;p39"/>
                <p:cNvGrpSpPr/>
                <p:nvPr/>
              </p:nvGrpSpPr>
              <p:grpSpPr>
                <a:xfrm>
                  <a:off x="1381975" y="3989700"/>
                  <a:ext cx="560050" cy="1110725"/>
                  <a:chOff x="1381975" y="3249175"/>
                  <a:chExt cx="560050" cy="1110725"/>
                </a:xfrm>
              </p:grpSpPr>
              <p:sp>
                <p:nvSpPr>
                  <p:cNvPr id="675" name="Google Shape;675;p39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76" name="Google Shape;676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77" name="Google Shape;677;p39"/>
                  <p:cNvSpPr/>
                  <p:nvPr/>
                </p:nvSpPr>
                <p:spPr>
                  <a:xfrm>
                    <a:off x="1381975" y="3989700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grpSp>
              <p:nvGrpSpPr>
                <p:cNvPr id="678" name="Google Shape;678;p39"/>
                <p:cNvGrpSpPr/>
                <p:nvPr/>
              </p:nvGrpSpPr>
              <p:grpSpPr>
                <a:xfrm>
                  <a:off x="1381975" y="4360025"/>
                  <a:ext cx="560050" cy="370200"/>
                  <a:chOff x="1381975" y="3249175"/>
                  <a:chExt cx="560050" cy="370200"/>
                </a:xfrm>
              </p:grpSpPr>
              <p:sp>
                <p:nvSpPr>
                  <p:cNvPr id="679" name="Google Shape;679;p39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80" name="Google Shape;680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</p:grpSp>
          <p:sp>
            <p:nvSpPr>
              <p:cNvPr id="681" name="Google Shape;681;p39"/>
              <p:cNvSpPr/>
              <p:nvPr/>
            </p:nvSpPr>
            <p:spPr>
              <a:xfrm>
                <a:off x="1793700" y="24219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682" name="Google Shape;682;p39"/>
            <p:cNvSpPr/>
            <p:nvPr/>
          </p:nvSpPr>
          <p:spPr>
            <a:xfrm>
              <a:off x="183800" y="50685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683" name="Google Shape;683;p39"/>
          <p:cNvSpPr txBox="1"/>
          <p:nvPr>
            <p:ph type="title"/>
          </p:nvPr>
        </p:nvSpPr>
        <p:spPr>
          <a:xfrm>
            <a:off x="38100" y="319650"/>
            <a:ext cx="18231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84" name="Google Shape;684;p39"/>
          <p:cNvSpPr txBox="1"/>
          <p:nvPr>
            <p:ph idx="1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5" name="Google Shape;685;p39"/>
          <p:cNvSpPr txBox="1"/>
          <p:nvPr>
            <p:ph idx="2" type="subTitle"/>
          </p:nvPr>
        </p:nvSpPr>
        <p:spPr>
          <a:xfrm>
            <a:off x="2942250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6" name="Google Shape;686;p39"/>
          <p:cNvSpPr txBox="1"/>
          <p:nvPr>
            <p:ph idx="3" type="subTitle"/>
          </p:nvPr>
        </p:nvSpPr>
        <p:spPr>
          <a:xfrm>
            <a:off x="1078950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87" name="Google Shape;687;p39"/>
          <p:cNvSpPr txBox="1"/>
          <p:nvPr>
            <p:ph idx="4" type="subTitle"/>
          </p:nvPr>
        </p:nvSpPr>
        <p:spPr>
          <a:xfrm>
            <a:off x="4798644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8" name="Google Shape;688;p39"/>
          <p:cNvSpPr txBox="1"/>
          <p:nvPr>
            <p:ph idx="5" type="subTitle"/>
          </p:nvPr>
        </p:nvSpPr>
        <p:spPr>
          <a:xfrm>
            <a:off x="2942257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89" name="Google Shape;689;p39"/>
          <p:cNvSpPr txBox="1"/>
          <p:nvPr>
            <p:ph idx="6" type="subTitle"/>
          </p:nvPr>
        </p:nvSpPr>
        <p:spPr>
          <a:xfrm>
            <a:off x="6671581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90" name="Google Shape;690;p39"/>
          <p:cNvSpPr txBox="1"/>
          <p:nvPr>
            <p:ph idx="7" type="subTitle"/>
          </p:nvPr>
        </p:nvSpPr>
        <p:spPr>
          <a:xfrm>
            <a:off x="4798647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691" name="Google Shape;691;p39"/>
          <p:cNvGrpSpPr/>
          <p:nvPr/>
        </p:nvGrpSpPr>
        <p:grpSpPr>
          <a:xfrm rot="5400000">
            <a:off x="7381575" y="-838700"/>
            <a:ext cx="930250" cy="2591775"/>
            <a:chOff x="0" y="508250"/>
            <a:chExt cx="930250" cy="2591775"/>
          </a:xfrm>
        </p:grpSpPr>
        <p:grpSp>
          <p:nvGrpSpPr>
            <p:cNvPr id="692" name="Google Shape;692;p39"/>
            <p:cNvGrpSpPr/>
            <p:nvPr/>
          </p:nvGrpSpPr>
          <p:grpSpPr>
            <a:xfrm>
              <a:off x="0" y="877050"/>
              <a:ext cx="930250" cy="2222975"/>
              <a:chOff x="1233650" y="2421900"/>
              <a:chExt cx="930250" cy="2222975"/>
            </a:xfrm>
          </p:grpSpPr>
          <p:grpSp>
            <p:nvGrpSpPr>
              <p:cNvPr id="693" name="Google Shape;693;p39"/>
              <p:cNvGrpSpPr/>
              <p:nvPr/>
            </p:nvGrpSpPr>
            <p:grpSpPr>
              <a:xfrm>
                <a:off x="1233650" y="2793625"/>
                <a:ext cx="930250" cy="1851250"/>
                <a:chOff x="1381975" y="3249175"/>
                <a:chExt cx="930250" cy="1851250"/>
              </a:xfrm>
            </p:grpSpPr>
            <p:grpSp>
              <p:nvGrpSpPr>
                <p:cNvPr id="694" name="Google Shape;694;p39"/>
                <p:cNvGrpSpPr/>
                <p:nvPr/>
              </p:nvGrpSpPr>
              <p:grpSpPr>
                <a:xfrm>
                  <a:off x="1571825" y="3249175"/>
                  <a:ext cx="740400" cy="370200"/>
                  <a:chOff x="1571825" y="3249175"/>
                  <a:chExt cx="740400" cy="370200"/>
                </a:xfrm>
              </p:grpSpPr>
              <p:sp>
                <p:nvSpPr>
                  <p:cNvPr id="695" name="Google Shape;695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96" name="Google Shape;696;p39"/>
                  <p:cNvSpPr/>
                  <p:nvPr/>
                </p:nvSpPr>
                <p:spPr>
                  <a:xfrm>
                    <a:off x="19420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sp>
              <p:nvSpPr>
                <p:cNvPr id="697" name="Google Shape;697;p39"/>
                <p:cNvSpPr/>
                <p:nvPr/>
              </p:nvSpPr>
              <p:spPr>
                <a:xfrm>
                  <a:off x="1381975" y="3619500"/>
                  <a:ext cx="1899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grpSp>
              <p:nvGrpSpPr>
                <p:cNvPr id="698" name="Google Shape;698;p39"/>
                <p:cNvGrpSpPr/>
                <p:nvPr/>
              </p:nvGrpSpPr>
              <p:grpSpPr>
                <a:xfrm>
                  <a:off x="1381975" y="3989700"/>
                  <a:ext cx="560050" cy="1110725"/>
                  <a:chOff x="1381975" y="3249175"/>
                  <a:chExt cx="560050" cy="1110725"/>
                </a:xfrm>
              </p:grpSpPr>
              <p:sp>
                <p:nvSpPr>
                  <p:cNvPr id="699" name="Google Shape;699;p39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700" name="Google Shape;700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701" name="Google Shape;701;p39"/>
                  <p:cNvSpPr/>
                  <p:nvPr/>
                </p:nvSpPr>
                <p:spPr>
                  <a:xfrm>
                    <a:off x="1381975" y="3989700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grpSp>
              <p:nvGrpSpPr>
                <p:cNvPr id="702" name="Google Shape;702;p39"/>
                <p:cNvGrpSpPr/>
                <p:nvPr/>
              </p:nvGrpSpPr>
              <p:grpSpPr>
                <a:xfrm>
                  <a:off x="1381975" y="4360025"/>
                  <a:ext cx="560050" cy="370200"/>
                  <a:chOff x="1381975" y="3249175"/>
                  <a:chExt cx="560050" cy="370200"/>
                </a:xfrm>
              </p:grpSpPr>
              <p:sp>
                <p:nvSpPr>
                  <p:cNvPr id="703" name="Google Shape;703;p39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704" name="Google Shape;704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</p:grpSp>
          <p:sp>
            <p:nvSpPr>
              <p:cNvPr id="705" name="Google Shape;705;p39"/>
              <p:cNvSpPr/>
              <p:nvPr/>
            </p:nvSpPr>
            <p:spPr>
              <a:xfrm>
                <a:off x="1793700" y="24219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706" name="Google Shape;706;p39"/>
            <p:cNvSpPr/>
            <p:nvPr/>
          </p:nvSpPr>
          <p:spPr>
            <a:xfrm>
              <a:off x="189850" y="50825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707" name="Google Shape;707;p39"/>
          <p:cNvSpPr txBox="1"/>
          <p:nvPr>
            <p:ph idx="8" type="subTitle"/>
          </p:nvPr>
        </p:nvSpPr>
        <p:spPr>
          <a:xfrm>
            <a:off x="6671579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08" name="Google Shape;708;p39"/>
          <p:cNvSpPr txBox="1"/>
          <p:nvPr>
            <p:ph idx="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cxnSp>
        <p:nvCxnSpPr>
          <p:cNvPr id="709" name="Google Shape;709;p39"/>
          <p:cNvCxnSpPr/>
          <p:nvPr/>
        </p:nvCxnSpPr>
        <p:spPr>
          <a:xfrm>
            <a:off x="1865850" y="392700"/>
            <a:ext cx="0" cy="3903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9"/>
          <p:cNvSpPr/>
          <p:nvPr/>
        </p:nvSpPr>
        <p:spPr>
          <a:xfrm rot="5400000">
            <a:off x="8773788" y="922313"/>
            <a:ext cx="370200" cy="37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11" name="Google Shape;711;p39"/>
          <p:cNvSpPr/>
          <p:nvPr/>
        </p:nvSpPr>
        <p:spPr>
          <a:xfrm rot="5400000">
            <a:off x="8773788" y="1292513"/>
            <a:ext cx="370200" cy="37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12" name="Google Shape;712;p39"/>
          <p:cNvSpPr txBox="1"/>
          <p:nvPr>
            <p:ph idx="13" type="subTitle"/>
          </p:nvPr>
        </p:nvSpPr>
        <p:spPr>
          <a:xfrm>
            <a:off x="1078938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3" name="Google Shape;713;p39"/>
          <p:cNvSpPr txBox="1"/>
          <p:nvPr>
            <p:ph idx="14" type="title"/>
          </p:nvPr>
        </p:nvSpPr>
        <p:spPr>
          <a:xfrm>
            <a:off x="3484500" y="1377875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14" name="Google Shape;714;p39"/>
          <p:cNvSpPr txBox="1"/>
          <p:nvPr>
            <p:ph idx="15" type="title"/>
          </p:nvPr>
        </p:nvSpPr>
        <p:spPr>
          <a:xfrm>
            <a:off x="7204200" y="1411200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b="1" sz="1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5" name="Google Shape;715;p39"/>
          <p:cNvSpPr txBox="1"/>
          <p:nvPr>
            <p:ph idx="16" type="title"/>
          </p:nvPr>
        </p:nvSpPr>
        <p:spPr>
          <a:xfrm>
            <a:off x="5344350" y="1411200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16" name="Google Shape;716;p39"/>
          <p:cNvSpPr txBox="1"/>
          <p:nvPr>
            <p:ph idx="17" type="title"/>
          </p:nvPr>
        </p:nvSpPr>
        <p:spPr>
          <a:xfrm>
            <a:off x="1624650" y="1377875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17" name="Google Shape;717;p39"/>
          <p:cNvSpPr txBox="1"/>
          <p:nvPr>
            <p:ph idx="1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75">
          <p15:clr>
            <a:srgbClr val="E4696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2">
    <p:bg>
      <p:bgPr>
        <a:solidFill>
          <a:schemeClr val="lt1"/>
        </a:solidFill>
      </p:bgPr>
    </p:bg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0"/>
          <p:cNvSpPr txBox="1"/>
          <p:nvPr>
            <p:ph idx="1" type="body"/>
          </p:nvPr>
        </p:nvSpPr>
        <p:spPr>
          <a:xfrm>
            <a:off x="1867950" y="203530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20" name="Google Shape;720;p40"/>
          <p:cNvSpPr txBox="1"/>
          <p:nvPr>
            <p:ph idx="2" type="body"/>
          </p:nvPr>
        </p:nvSpPr>
        <p:spPr>
          <a:xfrm>
            <a:off x="1867950" y="340515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21" name="Google Shape;721;p40"/>
          <p:cNvSpPr txBox="1"/>
          <p:nvPr>
            <p:ph idx="3" type="body"/>
          </p:nvPr>
        </p:nvSpPr>
        <p:spPr>
          <a:xfrm>
            <a:off x="5297575" y="203530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22" name="Google Shape;722;p40"/>
          <p:cNvSpPr txBox="1"/>
          <p:nvPr>
            <p:ph idx="4" type="body"/>
          </p:nvPr>
        </p:nvSpPr>
        <p:spPr>
          <a:xfrm>
            <a:off x="5297575" y="340515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grpSp>
        <p:nvGrpSpPr>
          <p:cNvPr id="723" name="Google Shape;723;p40"/>
          <p:cNvGrpSpPr/>
          <p:nvPr/>
        </p:nvGrpSpPr>
        <p:grpSpPr>
          <a:xfrm>
            <a:off x="7073603" y="0"/>
            <a:ext cx="2070408" cy="1617374"/>
            <a:chOff x="6787102" y="-57263"/>
            <a:chExt cx="2403260" cy="1877393"/>
          </a:xfrm>
        </p:grpSpPr>
        <p:grpSp>
          <p:nvGrpSpPr>
            <p:cNvPr id="724" name="Google Shape;724;p40"/>
            <p:cNvGrpSpPr/>
            <p:nvPr/>
          </p:nvGrpSpPr>
          <p:grpSpPr>
            <a:xfrm rot="10800000">
              <a:off x="8286413" y="1320355"/>
              <a:ext cx="903863" cy="499775"/>
              <a:chOff x="532097" y="3249175"/>
              <a:chExt cx="669528" cy="370204"/>
            </a:xfrm>
          </p:grpSpPr>
          <p:sp>
            <p:nvSpPr>
              <p:cNvPr id="725" name="Google Shape;725;p40"/>
              <p:cNvSpPr/>
              <p:nvPr/>
            </p:nvSpPr>
            <p:spPr>
              <a:xfrm>
                <a:off x="532097" y="3249179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6" name="Google Shape;726;p4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27" name="Google Shape;727;p40"/>
            <p:cNvGrpSpPr/>
            <p:nvPr/>
          </p:nvGrpSpPr>
          <p:grpSpPr>
            <a:xfrm rot="10800000">
              <a:off x="6787103" y="820419"/>
              <a:ext cx="2402289" cy="499772"/>
              <a:chOff x="532752" y="3249175"/>
              <a:chExt cx="1779473" cy="370202"/>
            </a:xfrm>
          </p:grpSpPr>
          <p:sp>
            <p:nvSpPr>
              <p:cNvPr id="728" name="Google Shape;728;p40"/>
              <p:cNvSpPr/>
              <p:nvPr/>
            </p:nvSpPr>
            <p:spPr>
              <a:xfrm>
                <a:off x="532752" y="3249177"/>
                <a:ext cx="2988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9" name="Google Shape;729;p4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0" name="Google Shape;730;p4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1" name="Google Shape;731;p4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32" name="Google Shape;732;p40"/>
            <p:cNvGrpSpPr/>
            <p:nvPr/>
          </p:nvGrpSpPr>
          <p:grpSpPr>
            <a:xfrm rot="10800000">
              <a:off x="7286873" y="320651"/>
              <a:ext cx="1499310" cy="499770"/>
              <a:chOff x="831425" y="3249175"/>
              <a:chExt cx="1110600" cy="370200"/>
            </a:xfrm>
          </p:grpSpPr>
          <p:sp>
            <p:nvSpPr>
              <p:cNvPr id="733" name="Google Shape;733;p4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4" name="Google Shape;734;p4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5" name="Google Shape;735;p4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36" name="Google Shape;736;p40"/>
            <p:cNvGrpSpPr/>
            <p:nvPr/>
          </p:nvGrpSpPr>
          <p:grpSpPr>
            <a:xfrm rot="10800000">
              <a:off x="6787102" y="-57263"/>
              <a:ext cx="2403260" cy="377865"/>
              <a:chOff x="532032" y="3249173"/>
              <a:chExt cx="1780193" cy="370202"/>
            </a:xfrm>
          </p:grpSpPr>
          <p:sp>
            <p:nvSpPr>
              <p:cNvPr id="737" name="Google Shape;737;p40"/>
              <p:cNvSpPr/>
              <p:nvPr/>
            </p:nvSpPr>
            <p:spPr>
              <a:xfrm>
                <a:off x="532032" y="3249173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8" name="Google Shape;738;p40"/>
              <p:cNvSpPr/>
              <p:nvPr/>
            </p:nvSpPr>
            <p:spPr>
              <a:xfrm>
                <a:off x="831430" y="324917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9" name="Google Shape;739;p4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40" name="Google Shape;740;p4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41" name="Google Shape;741;p4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742" name="Google Shape;742;p40"/>
          <p:cNvSpPr/>
          <p:nvPr/>
        </p:nvSpPr>
        <p:spPr>
          <a:xfrm flipH="1" rot="10800000">
            <a:off x="8088611" y="31980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43" name="Google Shape;743;p40"/>
          <p:cNvSpPr/>
          <p:nvPr/>
        </p:nvSpPr>
        <p:spPr>
          <a:xfrm flipH="1" rot="10800000">
            <a:off x="8088611" y="592679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44" name="Google Shape;744;p40"/>
          <p:cNvSpPr/>
          <p:nvPr/>
        </p:nvSpPr>
        <p:spPr>
          <a:xfrm flipH="1" rot="10800000">
            <a:off x="8088611" y="117225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45" name="Google Shape;745;p40"/>
          <p:cNvSpPr/>
          <p:nvPr/>
        </p:nvSpPr>
        <p:spPr>
          <a:xfrm flipH="1" rot="10800000">
            <a:off x="8088611" y="869471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46" name="Google Shape;746;p40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47" name="Google Shape;747;p40"/>
          <p:cNvSpPr txBox="1"/>
          <p:nvPr>
            <p:ph idx="5" type="title"/>
          </p:nvPr>
        </p:nvSpPr>
        <p:spPr>
          <a:xfrm>
            <a:off x="38100" y="319650"/>
            <a:ext cx="18231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48" name="Google Shape;748;p40"/>
          <p:cNvSpPr txBox="1"/>
          <p:nvPr>
            <p:ph idx="6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9" name="Google Shape;749;p40"/>
          <p:cNvSpPr txBox="1"/>
          <p:nvPr>
            <p:ph idx="7" type="subTitle"/>
          </p:nvPr>
        </p:nvSpPr>
        <p:spPr>
          <a:xfrm>
            <a:off x="1867950" y="169227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0" name="Google Shape;750;p40"/>
          <p:cNvSpPr txBox="1"/>
          <p:nvPr>
            <p:ph idx="8" type="subTitle"/>
          </p:nvPr>
        </p:nvSpPr>
        <p:spPr>
          <a:xfrm>
            <a:off x="1867950" y="306212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9" type="subTitle"/>
          </p:nvPr>
        </p:nvSpPr>
        <p:spPr>
          <a:xfrm>
            <a:off x="5297575" y="169227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40"/>
          <p:cNvSpPr txBox="1"/>
          <p:nvPr>
            <p:ph idx="13" type="subTitle"/>
          </p:nvPr>
        </p:nvSpPr>
        <p:spPr>
          <a:xfrm>
            <a:off x="5297575" y="306212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40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11">
          <p15:clr>
            <a:srgbClr val="E46962"/>
          </p15:clr>
        </p15:guide>
        <p15:guide id="2" pos="3407">
          <p15:clr>
            <a:srgbClr val="E46962"/>
          </p15:clr>
        </p15:guide>
        <p15:guide id="3" pos="2262">
          <p15:clr>
            <a:srgbClr val="E46962"/>
          </p15:clr>
        </p15:guide>
        <p15:guide id="4" orient="horz" pos="1006">
          <p15:clr>
            <a:srgbClr val="E46962"/>
          </p15:clr>
        </p15:guide>
        <p15:guide id="5" pos="1175">
          <p15:clr>
            <a:srgbClr val="E4696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3">
  <p:cSld name="BLANK_1_1_1_1_1_1_1_1_1_1_1_1_1_1_1_2_1">
    <p:bg>
      <p:bgPr>
        <a:solidFill>
          <a:schemeClr val="lt1"/>
        </a:solidFill>
      </p:bgPr>
    </p:bg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41"/>
          <p:cNvSpPr txBox="1"/>
          <p:nvPr>
            <p:ph type="title"/>
          </p:nvPr>
        </p:nvSpPr>
        <p:spPr>
          <a:xfrm>
            <a:off x="104850" y="2155850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6" name="Google Shape;756;p41"/>
          <p:cNvSpPr txBox="1"/>
          <p:nvPr>
            <p:ph idx="2" type="title"/>
          </p:nvPr>
        </p:nvSpPr>
        <p:spPr>
          <a:xfrm>
            <a:off x="1932925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7" name="Google Shape;757;p41"/>
          <p:cNvSpPr txBox="1"/>
          <p:nvPr>
            <p:ph idx="3" type="title"/>
          </p:nvPr>
        </p:nvSpPr>
        <p:spPr>
          <a:xfrm>
            <a:off x="3761000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8" name="Google Shape;758;p41"/>
          <p:cNvSpPr txBox="1"/>
          <p:nvPr>
            <p:ph idx="4" type="title"/>
          </p:nvPr>
        </p:nvSpPr>
        <p:spPr>
          <a:xfrm>
            <a:off x="5607150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9" name="Google Shape;759;p41"/>
          <p:cNvSpPr txBox="1"/>
          <p:nvPr>
            <p:ph idx="5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60" name="Google Shape;760;p41"/>
          <p:cNvSpPr txBox="1"/>
          <p:nvPr>
            <p:ph idx="1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cxnSp>
        <p:nvCxnSpPr>
          <p:cNvPr id="761" name="Google Shape;761;p41"/>
          <p:cNvCxnSpPr/>
          <p:nvPr/>
        </p:nvCxnSpPr>
        <p:spPr>
          <a:xfrm>
            <a:off x="1865850" y="392700"/>
            <a:ext cx="0" cy="3903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62" name="Google Shape;762;p41"/>
          <p:cNvGrpSpPr/>
          <p:nvPr/>
        </p:nvGrpSpPr>
        <p:grpSpPr>
          <a:xfrm>
            <a:off x="7073603" y="0"/>
            <a:ext cx="2070408" cy="1617374"/>
            <a:chOff x="6787102" y="-57263"/>
            <a:chExt cx="2403260" cy="1877393"/>
          </a:xfrm>
        </p:grpSpPr>
        <p:grpSp>
          <p:nvGrpSpPr>
            <p:cNvPr id="763" name="Google Shape;763;p41"/>
            <p:cNvGrpSpPr/>
            <p:nvPr/>
          </p:nvGrpSpPr>
          <p:grpSpPr>
            <a:xfrm rot="10800000">
              <a:off x="8286413" y="1320355"/>
              <a:ext cx="903863" cy="499775"/>
              <a:chOff x="532097" y="3249175"/>
              <a:chExt cx="669528" cy="370204"/>
            </a:xfrm>
          </p:grpSpPr>
          <p:sp>
            <p:nvSpPr>
              <p:cNvPr id="764" name="Google Shape;764;p41"/>
              <p:cNvSpPr/>
              <p:nvPr/>
            </p:nvSpPr>
            <p:spPr>
              <a:xfrm>
                <a:off x="532097" y="3249179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65" name="Google Shape;765;p41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66" name="Google Shape;766;p41"/>
            <p:cNvGrpSpPr/>
            <p:nvPr/>
          </p:nvGrpSpPr>
          <p:grpSpPr>
            <a:xfrm rot="10800000">
              <a:off x="6787103" y="820419"/>
              <a:ext cx="2402289" cy="499772"/>
              <a:chOff x="532752" y="3249175"/>
              <a:chExt cx="1779473" cy="370202"/>
            </a:xfrm>
          </p:grpSpPr>
          <p:sp>
            <p:nvSpPr>
              <p:cNvPr id="767" name="Google Shape;767;p41"/>
              <p:cNvSpPr/>
              <p:nvPr/>
            </p:nvSpPr>
            <p:spPr>
              <a:xfrm>
                <a:off x="532752" y="3249177"/>
                <a:ext cx="2988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68" name="Google Shape;768;p41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69" name="Google Shape;769;p4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0" name="Google Shape;770;p41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71" name="Google Shape;771;p41"/>
            <p:cNvGrpSpPr/>
            <p:nvPr/>
          </p:nvGrpSpPr>
          <p:grpSpPr>
            <a:xfrm rot="10800000">
              <a:off x="7286873" y="320651"/>
              <a:ext cx="1499310" cy="499770"/>
              <a:chOff x="831425" y="3249175"/>
              <a:chExt cx="1110600" cy="370200"/>
            </a:xfrm>
          </p:grpSpPr>
          <p:sp>
            <p:nvSpPr>
              <p:cNvPr id="772" name="Google Shape;772;p41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3" name="Google Shape;773;p4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4" name="Google Shape;774;p41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75" name="Google Shape;775;p41"/>
            <p:cNvGrpSpPr/>
            <p:nvPr/>
          </p:nvGrpSpPr>
          <p:grpSpPr>
            <a:xfrm rot="10800000">
              <a:off x="6787102" y="-57263"/>
              <a:ext cx="2403260" cy="377865"/>
              <a:chOff x="532032" y="3249173"/>
              <a:chExt cx="1780193" cy="370202"/>
            </a:xfrm>
          </p:grpSpPr>
          <p:sp>
            <p:nvSpPr>
              <p:cNvPr id="776" name="Google Shape;776;p41"/>
              <p:cNvSpPr/>
              <p:nvPr/>
            </p:nvSpPr>
            <p:spPr>
              <a:xfrm>
                <a:off x="532032" y="3249173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7" name="Google Shape;777;p41"/>
              <p:cNvSpPr/>
              <p:nvPr/>
            </p:nvSpPr>
            <p:spPr>
              <a:xfrm>
                <a:off x="831430" y="324917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8" name="Google Shape;778;p4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9" name="Google Shape;779;p41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80" name="Google Shape;780;p41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781" name="Google Shape;781;p41"/>
          <p:cNvSpPr/>
          <p:nvPr/>
        </p:nvSpPr>
        <p:spPr>
          <a:xfrm flipH="1" rot="10800000">
            <a:off x="8088611" y="31980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82" name="Google Shape;782;p41"/>
          <p:cNvSpPr/>
          <p:nvPr/>
        </p:nvSpPr>
        <p:spPr>
          <a:xfrm flipH="1" rot="10800000">
            <a:off x="8088611" y="592679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83" name="Google Shape;783;p41"/>
          <p:cNvSpPr/>
          <p:nvPr/>
        </p:nvSpPr>
        <p:spPr>
          <a:xfrm flipH="1" rot="10800000">
            <a:off x="8088611" y="117225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84" name="Google Shape;784;p41"/>
          <p:cNvSpPr/>
          <p:nvPr/>
        </p:nvSpPr>
        <p:spPr>
          <a:xfrm flipH="1" rot="10800000">
            <a:off x="8088611" y="869471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85" name="Google Shape;785;p41"/>
          <p:cNvSpPr txBox="1"/>
          <p:nvPr>
            <p:ph idx="6" type="body"/>
          </p:nvPr>
        </p:nvSpPr>
        <p:spPr>
          <a:xfrm>
            <a:off x="10490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86" name="Google Shape;786;p41"/>
          <p:cNvSpPr txBox="1"/>
          <p:nvPr>
            <p:ph idx="7" type="body"/>
          </p:nvPr>
        </p:nvSpPr>
        <p:spPr>
          <a:xfrm>
            <a:off x="1932925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87" name="Google Shape;787;p41"/>
          <p:cNvSpPr txBox="1"/>
          <p:nvPr>
            <p:ph idx="8" type="body"/>
          </p:nvPr>
        </p:nvSpPr>
        <p:spPr>
          <a:xfrm>
            <a:off x="376100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88" name="Google Shape;788;p41"/>
          <p:cNvSpPr txBox="1"/>
          <p:nvPr>
            <p:ph idx="9" type="body"/>
          </p:nvPr>
        </p:nvSpPr>
        <p:spPr>
          <a:xfrm>
            <a:off x="560715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89" name="Google Shape;789;p41"/>
          <p:cNvSpPr txBox="1"/>
          <p:nvPr>
            <p:ph idx="13" type="title"/>
          </p:nvPr>
        </p:nvSpPr>
        <p:spPr>
          <a:xfrm>
            <a:off x="239975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0" name="Google Shape;790;p41"/>
          <p:cNvSpPr txBox="1"/>
          <p:nvPr>
            <p:ph idx="14" type="title"/>
          </p:nvPr>
        </p:nvSpPr>
        <p:spPr>
          <a:xfrm>
            <a:off x="2009500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1" name="Google Shape;791;p41"/>
          <p:cNvSpPr txBox="1"/>
          <p:nvPr>
            <p:ph idx="15" type="title"/>
          </p:nvPr>
        </p:nvSpPr>
        <p:spPr>
          <a:xfrm>
            <a:off x="3895425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2" name="Google Shape;792;p41"/>
          <p:cNvSpPr txBox="1"/>
          <p:nvPr>
            <p:ph idx="16" type="title"/>
          </p:nvPr>
        </p:nvSpPr>
        <p:spPr>
          <a:xfrm>
            <a:off x="5704700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3" name="Google Shape;793;p41"/>
          <p:cNvSpPr txBox="1"/>
          <p:nvPr>
            <p:ph idx="17" type="title"/>
          </p:nvPr>
        </p:nvSpPr>
        <p:spPr>
          <a:xfrm>
            <a:off x="38100" y="319650"/>
            <a:ext cx="18279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94" name="Google Shape;794;p41"/>
          <p:cNvSpPr txBox="1"/>
          <p:nvPr>
            <p:ph idx="1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11">
          <p15:clr>
            <a:srgbClr val="E46962"/>
          </p15:clr>
        </p15:guide>
        <p15:guide id="2" pos="3431">
          <p15:clr>
            <a:srgbClr val="E46962"/>
          </p15:clr>
        </p15:guide>
        <p15:guide id="3" pos="2262">
          <p15:clr>
            <a:srgbClr val="E46962"/>
          </p15:clr>
        </p15:guide>
        <p15:guide id="4" pos="1173">
          <p15:clr>
            <a:srgbClr val="E46962"/>
          </p15:clr>
        </p15:guide>
        <p15:guide id="5" pos="1408">
          <p15:clr>
            <a:srgbClr val="E46962"/>
          </p15:clr>
        </p15:guide>
        <p15:guide id="6" pos="1175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mages with caption">
  <p:cSld name="BLANK_1_1_1_1_1_1_1_1_1_1_1_1_1_1_1_1_1_1_2">
    <p:bg>
      <p:bgPr>
        <a:solidFill>
          <a:schemeClr val="lt1"/>
        </a:solidFill>
      </p:bgPr>
    </p:bg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42"/>
          <p:cNvSpPr txBox="1"/>
          <p:nvPr>
            <p:ph type="title"/>
          </p:nvPr>
        </p:nvSpPr>
        <p:spPr>
          <a:xfrm>
            <a:off x="38100" y="397750"/>
            <a:ext cx="19482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97" name="Google Shape;797;p42"/>
          <p:cNvGrpSpPr/>
          <p:nvPr/>
        </p:nvGrpSpPr>
        <p:grpSpPr>
          <a:xfrm rot="10800000">
            <a:off x="5657179" y="-1"/>
            <a:ext cx="3486840" cy="2906092"/>
            <a:chOff x="312900" y="2793625"/>
            <a:chExt cx="2221200" cy="1851250"/>
          </a:xfrm>
        </p:grpSpPr>
        <p:grpSp>
          <p:nvGrpSpPr>
            <p:cNvPr id="798" name="Google Shape;798;p42"/>
            <p:cNvGrpSpPr/>
            <p:nvPr/>
          </p:nvGrpSpPr>
          <p:grpSpPr>
            <a:xfrm>
              <a:off x="312900" y="2793625"/>
              <a:ext cx="1851000" cy="1851250"/>
              <a:chOff x="461225" y="3249175"/>
              <a:chExt cx="1851000" cy="1851250"/>
            </a:xfrm>
          </p:grpSpPr>
          <p:grpSp>
            <p:nvGrpSpPr>
              <p:cNvPr id="799" name="Google Shape;799;p42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800" name="Google Shape;800;p4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1" name="Google Shape;801;p42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2" name="Google Shape;802;p4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3" name="Google Shape;803;p42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804" name="Google Shape;804;p42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805" name="Google Shape;805;p4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6" name="Google Shape;806;p42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7" name="Google Shape;807;p42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8" name="Google Shape;808;p4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9" name="Google Shape;809;p42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810" name="Google Shape;810;p42"/>
              <p:cNvGrpSpPr/>
              <p:nvPr/>
            </p:nvGrpSpPr>
            <p:grpSpPr>
              <a:xfrm>
                <a:off x="461225" y="3989700"/>
                <a:ext cx="1480800" cy="1110725"/>
                <a:chOff x="461225" y="3249175"/>
                <a:chExt cx="1480800" cy="1110725"/>
              </a:xfrm>
            </p:grpSpPr>
            <p:sp>
              <p:nvSpPr>
                <p:cNvPr id="811" name="Google Shape;811;p4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2" name="Google Shape;812;p42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3" name="Google Shape;813;p4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4" name="Google Shape;814;p42"/>
                <p:cNvSpPr/>
                <p:nvPr/>
              </p:nvSpPr>
              <p:spPr>
                <a:xfrm>
                  <a:off x="1201625" y="3989700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815" name="Google Shape;815;p42"/>
              <p:cNvGrpSpPr/>
              <p:nvPr/>
            </p:nvGrpSpPr>
            <p:grpSpPr>
              <a:xfrm>
                <a:off x="831425" y="4360025"/>
                <a:ext cx="1480800" cy="370200"/>
                <a:chOff x="831425" y="3249175"/>
                <a:chExt cx="1480800" cy="370200"/>
              </a:xfrm>
            </p:grpSpPr>
            <p:sp>
              <p:nvSpPr>
                <p:cNvPr id="816" name="Google Shape;816;p42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7" name="Google Shape;817;p42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8" name="Google Shape;818;p4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9" name="Google Shape;819;p42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820" name="Google Shape;820;p42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821" name="Google Shape;821;p42"/>
          <p:cNvSpPr/>
          <p:nvPr>
            <p:ph idx="2" type="pic"/>
          </p:nvPr>
        </p:nvSpPr>
        <p:spPr>
          <a:xfrm>
            <a:off x="1200750" y="98473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22" name="Google Shape;822;p42"/>
          <p:cNvSpPr/>
          <p:nvPr>
            <p:ph idx="3" type="pic"/>
          </p:nvPr>
        </p:nvSpPr>
        <p:spPr>
          <a:xfrm>
            <a:off x="3747300" y="92198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23" name="Google Shape;823;p42"/>
          <p:cNvSpPr/>
          <p:nvPr>
            <p:ph idx="4" type="pic"/>
          </p:nvPr>
        </p:nvSpPr>
        <p:spPr>
          <a:xfrm>
            <a:off x="6080650" y="94143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24" name="Google Shape;824;p42"/>
          <p:cNvSpPr txBox="1"/>
          <p:nvPr>
            <p:ph idx="1" type="subTitle"/>
          </p:nvPr>
        </p:nvSpPr>
        <p:spPr>
          <a:xfrm>
            <a:off x="94775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5" name="Google Shape;825;p42"/>
          <p:cNvSpPr txBox="1"/>
          <p:nvPr>
            <p:ph idx="5" type="title"/>
          </p:nvPr>
        </p:nvSpPr>
        <p:spPr>
          <a:xfrm>
            <a:off x="111185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6" name="Google Shape;826;p42"/>
          <p:cNvSpPr txBox="1"/>
          <p:nvPr>
            <p:ph idx="6" type="subTitle"/>
          </p:nvPr>
        </p:nvSpPr>
        <p:spPr>
          <a:xfrm>
            <a:off x="352860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7" name="Google Shape;827;p42"/>
          <p:cNvSpPr txBox="1"/>
          <p:nvPr>
            <p:ph idx="7" type="title"/>
          </p:nvPr>
        </p:nvSpPr>
        <p:spPr>
          <a:xfrm>
            <a:off x="369270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8" name="Google Shape;828;p42"/>
          <p:cNvSpPr txBox="1"/>
          <p:nvPr>
            <p:ph idx="8" type="subTitle"/>
          </p:nvPr>
        </p:nvSpPr>
        <p:spPr>
          <a:xfrm>
            <a:off x="586195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9" name="Google Shape;829;p42"/>
          <p:cNvSpPr txBox="1"/>
          <p:nvPr>
            <p:ph idx="9" type="title"/>
          </p:nvPr>
        </p:nvSpPr>
        <p:spPr>
          <a:xfrm>
            <a:off x="602605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30" name="Google Shape;830;p42"/>
          <p:cNvSpPr txBox="1"/>
          <p:nvPr>
            <p:ph idx="13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31" name="Google Shape;831;p42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34" name="Google Shape;834;p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9" name="Google Shape;839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2" name="Google Shape;842;p4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43" name="Google Shape;843;p4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4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8" name="Google Shape;848;p4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4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5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53" name="Google Shape;853;p5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4" name="Google Shape;854;p5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5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60" name="Google Shape;860;p5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1" name="Google Shape;861;p5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2" name="Google Shape;862;p5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3" name="Google Shape;863;p5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4" name="Google Shape;864;p5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5" name="Google Shape;865;p5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68" name="Google Shape;868;p5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69" name="Google Shape;869;p5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5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72" name="Google Shape;872;p5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73" name="Google Shape;873;p5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74" name="Google Shape;874;p5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5" name="Google Shape;875;p5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5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78" name="Google Shape;878;p5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79" name="Google Shape;879;p5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0" name="Google Shape;880;p56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1" name="Google Shape;881;p56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2" name="Google Shape;882;p56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3" name="Google Shape;883;p56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5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86" name="Google Shape;886;p5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87" name="Google Shape;887;p5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88" name="Google Shape;888;p5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89" name="Google Shape;889;p5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90" name="Google Shape;890;p5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1" name="Google Shape;891;p5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2" name="Google Shape;892;p5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3" name="Google Shape;893;p5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96" name="Google Shape;896;p5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5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99" name="Google Shape;899;p5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00" name="Google Shape;900;p5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01" name="Google Shape;901;p5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02" name="Google Shape;90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3" name="Google Shape;903;p5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04" name="Google Shape;904;p5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6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07" name="Google Shape;907;p6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08" name="Google Shape;908;p6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09" name="Google Shape;909;p6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10" name="Google Shape;910;p6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11" name="Google Shape;911;p6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12" name="Google Shape;912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3" name="Google Shape;913;p6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4" name="Google Shape;914;p6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5" name="Google Shape;915;p6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6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6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0" name="Google Shape;920;p6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1" name="Google Shape;921;p6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2" name="Google Shape;922;p6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3" name="Google Shape;923;p6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4" name="Google Shape;924;p6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5" name="Google Shape;925;p6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6" name="Google Shape;926;p6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7" name="Google Shape;927;p6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8" name="Google Shape;928;p6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0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402800" y="197225"/>
            <a:ext cx="65379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BM Plex Sans"/>
              <a:buNone/>
              <a:defRPr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3439325" y="1502775"/>
            <a:ext cx="5344800" cy="24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hyperlink" Target="https://ritathletics.com/sports/mens-ice-hockey/roster/2025-26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hyperlink" Target="https://ritathletics.com/sports/womens-ice-hockey/roster/2025-26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63"/>
          <p:cNvSpPr txBox="1"/>
          <p:nvPr>
            <p:ph type="title"/>
          </p:nvPr>
        </p:nvSpPr>
        <p:spPr>
          <a:xfrm>
            <a:off x="74600" y="1641425"/>
            <a:ext cx="6100500" cy="268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Beyond the Box Score: Deep Dive into the Stats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34" name="Google Shape;934;p63"/>
          <p:cNvSpPr txBox="1"/>
          <p:nvPr>
            <p:ph idx="1" type="subTitle"/>
          </p:nvPr>
        </p:nvSpPr>
        <p:spPr>
          <a:xfrm>
            <a:off x="130200" y="4291350"/>
            <a:ext cx="4922100" cy="7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Sora"/>
                <a:ea typeface="Sora"/>
                <a:cs typeface="Sora"/>
                <a:sym typeface="Sora"/>
              </a:rPr>
              <a:t>By Michael Benno</a:t>
            </a:r>
            <a:endParaRPr sz="1700"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72"/>
          <p:cNvSpPr txBox="1"/>
          <p:nvPr>
            <p:ph idx="2" type="title"/>
          </p:nvPr>
        </p:nvSpPr>
        <p:spPr>
          <a:xfrm>
            <a:off x="115025" y="406250"/>
            <a:ext cx="3227700" cy="895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pic>
        <p:nvPicPr>
          <p:cNvPr id="1006" name="Google Shape;100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25" y="1301750"/>
            <a:ext cx="5677061" cy="353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64"/>
          <p:cNvSpPr txBox="1"/>
          <p:nvPr/>
        </p:nvSpPr>
        <p:spPr>
          <a:xfrm>
            <a:off x="2296800" y="59700"/>
            <a:ext cx="44565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Sora"/>
                <a:ea typeface="Sora"/>
                <a:cs typeface="Sora"/>
                <a:sym typeface="Sora"/>
              </a:rPr>
              <a:t>Introduction</a:t>
            </a:r>
            <a:endParaRPr sz="2300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40" name="Google Shape;940;p64"/>
          <p:cNvSpPr txBox="1"/>
          <p:nvPr>
            <p:ph type="title"/>
          </p:nvPr>
        </p:nvSpPr>
        <p:spPr>
          <a:xfrm>
            <a:off x="349950" y="903575"/>
            <a:ext cx="3959700" cy="9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00000"/>
                </a:solidFill>
              </a:rPr>
              <a:t>What are the questions behind your analysis?</a:t>
            </a:r>
            <a:endParaRPr sz="2700">
              <a:solidFill>
                <a:srgbClr val="000000"/>
              </a:solidFill>
            </a:endParaRPr>
          </a:p>
        </p:txBody>
      </p:sp>
      <p:sp>
        <p:nvSpPr>
          <p:cNvPr id="941" name="Google Shape;941;p64"/>
          <p:cNvSpPr txBox="1"/>
          <p:nvPr/>
        </p:nvSpPr>
        <p:spPr>
          <a:xfrm>
            <a:off x="167950" y="1955525"/>
            <a:ext cx="4181700" cy="29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Based on the points per game average, who is projected to be the top scorer at the end of the season?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Based on the shooting/scoring percentage, who needs the most help to improve on scoring/getting the puck in the back of the net?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How many and what percentage of the goals scored were from special teams? (from short handed and power play goals)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Who are the strongest players defensively, in terms of blocks?</a:t>
            </a:r>
            <a:endParaRPr sz="1200"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942" name="Google Shape;94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5800" y="1665376"/>
            <a:ext cx="3709599" cy="2477175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64"/>
          <p:cNvSpPr txBox="1"/>
          <p:nvPr/>
        </p:nvSpPr>
        <p:spPr>
          <a:xfrm>
            <a:off x="5944075" y="4564300"/>
            <a:ext cx="32490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chemeClr val="dk1"/>
                </a:highlight>
                <a:latin typeface="Sora"/>
                <a:ea typeface="Sora"/>
                <a:cs typeface="Sora"/>
                <a:sym typeface="Sora"/>
              </a:rPr>
              <a:t>Photo: @e.rphotography_/RIT Athletics</a:t>
            </a:r>
            <a:endParaRPr sz="1200">
              <a:highlight>
                <a:schemeClr val="dk1"/>
              </a:highlight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65"/>
          <p:cNvSpPr txBox="1"/>
          <p:nvPr>
            <p:ph type="title"/>
          </p:nvPr>
        </p:nvSpPr>
        <p:spPr>
          <a:xfrm>
            <a:off x="2329800" y="228600"/>
            <a:ext cx="4778100" cy="18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00000"/>
                </a:solidFill>
              </a:rPr>
              <a:t>What is the purpose of your analysis?</a:t>
            </a:r>
            <a:endParaRPr sz="2700">
              <a:solidFill>
                <a:srgbClr val="000000"/>
              </a:solidFill>
            </a:endParaRPr>
          </a:p>
        </p:txBody>
      </p:sp>
      <p:sp>
        <p:nvSpPr>
          <p:cNvPr id="949" name="Google Shape;949;p65"/>
          <p:cNvSpPr txBox="1"/>
          <p:nvPr/>
        </p:nvSpPr>
        <p:spPr>
          <a:xfrm>
            <a:off x="432975" y="1251450"/>
            <a:ext cx="4230600" cy="26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Sora"/>
              <a:buChar char="●"/>
            </a:pPr>
            <a:r>
              <a:rPr lang="en" sz="1700">
                <a:latin typeface="Sora"/>
                <a:ea typeface="Sora"/>
                <a:cs typeface="Sora"/>
                <a:sym typeface="Sora"/>
              </a:rPr>
              <a:t>To look at some of the overall and specific stats of players to see:</a:t>
            </a:r>
            <a:endParaRPr sz="1700">
              <a:latin typeface="Sora"/>
              <a:ea typeface="Sora"/>
              <a:cs typeface="Sora"/>
              <a:sym typeface="Sora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Sora"/>
              <a:buChar char="○"/>
            </a:pPr>
            <a:r>
              <a:rPr lang="en" sz="1700">
                <a:latin typeface="Sora"/>
                <a:ea typeface="Sora"/>
                <a:cs typeface="Sora"/>
                <a:sym typeface="Sora"/>
              </a:rPr>
              <a:t>What needs to be improved upon </a:t>
            </a:r>
            <a:endParaRPr sz="1700">
              <a:latin typeface="Sora"/>
              <a:ea typeface="Sora"/>
              <a:cs typeface="Sora"/>
              <a:sym typeface="Sora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Sora"/>
              <a:buChar char="○"/>
            </a:pPr>
            <a:r>
              <a:rPr lang="en" sz="1700">
                <a:latin typeface="Sora"/>
                <a:ea typeface="Sora"/>
                <a:cs typeface="Sora"/>
                <a:sym typeface="Sora"/>
              </a:rPr>
              <a:t>Some strengths/weaknesses of the team</a:t>
            </a:r>
            <a:endParaRPr sz="1700"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950" name="Google Shape;95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5975" y="1952909"/>
            <a:ext cx="4029971" cy="27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65"/>
          <p:cNvSpPr txBox="1"/>
          <p:nvPr/>
        </p:nvSpPr>
        <p:spPr>
          <a:xfrm>
            <a:off x="5895000" y="4750800"/>
            <a:ext cx="32490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chemeClr val="dk1"/>
                </a:highlight>
                <a:latin typeface="Sora"/>
                <a:ea typeface="Sora"/>
                <a:cs typeface="Sora"/>
                <a:sym typeface="Sora"/>
              </a:rPr>
              <a:t>Photo: Mikaela Engstrom/RIT Athletics</a:t>
            </a:r>
            <a:endParaRPr sz="1200">
              <a:highlight>
                <a:schemeClr val="dk1"/>
              </a:highlight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66"/>
          <p:cNvSpPr txBox="1"/>
          <p:nvPr>
            <p:ph type="title"/>
          </p:nvPr>
        </p:nvSpPr>
        <p:spPr>
          <a:xfrm>
            <a:off x="1686200" y="156000"/>
            <a:ext cx="6507000" cy="9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Who benefits from exploring this question?</a:t>
            </a:r>
            <a:endParaRPr sz="2800"/>
          </a:p>
        </p:txBody>
      </p:sp>
      <p:sp>
        <p:nvSpPr>
          <p:cNvPr id="957" name="Google Shape;957;p66"/>
          <p:cNvSpPr txBox="1"/>
          <p:nvPr/>
        </p:nvSpPr>
        <p:spPr>
          <a:xfrm>
            <a:off x="160800" y="1091700"/>
            <a:ext cx="5987700" cy="18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Sora"/>
              <a:buChar char="●"/>
            </a:pPr>
            <a:r>
              <a:rPr lang="en" sz="1700">
                <a:latin typeface="Sora"/>
                <a:ea typeface="Sora"/>
                <a:cs typeface="Sora"/>
                <a:sym typeface="Sora"/>
              </a:rPr>
              <a:t>Primarily the coaching staff</a:t>
            </a:r>
            <a:endParaRPr sz="1700">
              <a:latin typeface="Sora"/>
              <a:ea typeface="Sora"/>
              <a:cs typeface="Sora"/>
              <a:sym typeface="Sor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Sora"/>
              <a:buChar char="○"/>
            </a:pPr>
            <a:r>
              <a:rPr lang="en">
                <a:latin typeface="Sora"/>
                <a:ea typeface="Sora"/>
                <a:cs typeface="Sora"/>
                <a:sym typeface="Sora"/>
              </a:rPr>
              <a:t>Insights on the team</a:t>
            </a:r>
            <a:endParaRPr>
              <a:latin typeface="Sora"/>
              <a:ea typeface="Sora"/>
              <a:cs typeface="Sora"/>
              <a:sym typeface="Sor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Sora"/>
              <a:buChar char="○"/>
            </a:pPr>
            <a:r>
              <a:rPr lang="en">
                <a:latin typeface="Sora"/>
                <a:ea typeface="Sora"/>
                <a:cs typeface="Sora"/>
                <a:sym typeface="Sora"/>
              </a:rPr>
              <a:t>Use to help improve the team/players</a:t>
            </a:r>
            <a:endParaRPr>
              <a:latin typeface="Sora"/>
              <a:ea typeface="Sora"/>
              <a:cs typeface="Sora"/>
              <a:sym typeface="Sor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Sora"/>
              <a:buChar char="●"/>
            </a:pPr>
            <a:r>
              <a:rPr lang="en" sz="1700">
                <a:latin typeface="Sora"/>
                <a:ea typeface="Sora"/>
                <a:cs typeface="Sora"/>
                <a:sym typeface="Sora"/>
              </a:rPr>
              <a:t>Subsequently</a:t>
            </a:r>
            <a:r>
              <a:rPr lang="en" sz="1700">
                <a:latin typeface="Sora"/>
                <a:ea typeface="Sora"/>
                <a:cs typeface="Sora"/>
                <a:sym typeface="Sora"/>
              </a:rPr>
              <a:t> the players</a:t>
            </a:r>
            <a:endParaRPr sz="1700">
              <a:latin typeface="Sora"/>
              <a:ea typeface="Sora"/>
              <a:cs typeface="Sora"/>
              <a:sym typeface="Sor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Sora"/>
              <a:buChar char="○"/>
            </a:pPr>
            <a:r>
              <a:rPr lang="en">
                <a:latin typeface="Sora"/>
                <a:ea typeface="Sora"/>
                <a:cs typeface="Sora"/>
                <a:sym typeface="Sora"/>
              </a:rPr>
              <a:t>See some areas to improve on</a:t>
            </a:r>
            <a:endParaRPr>
              <a:latin typeface="Sora"/>
              <a:ea typeface="Sora"/>
              <a:cs typeface="Sora"/>
              <a:sym typeface="Sora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Sora"/>
              <a:buChar char="■"/>
            </a:pPr>
            <a:r>
              <a:rPr lang="en">
                <a:latin typeface="Sora"/>
                <a:ea typeface="Sora"/>
                <a:cs typeface="Sora"/>
                <a:sym typeface="Sora"/>
              </a:rPr>
              <a:t>Example: better puck location on net when shooting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958" name="Google Shape;95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0056" y="2571750"/>
            <a:ext cx="4323944" cy="221332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66"/>
          <p:cNvSpPr txBox="1"/>
          <p:nvPr/>
        </p:nvSpPr>
        <p:spPr>
          <a:xfrm>
            <a:off x="3715800" y="4601450"/>
            <a:ext cx="21195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Photo: </a:t>
            </a:r>
            <a:r>
              <a:rPr lang="en" sz="1200" u="sng">
                <a:solidFill>
                  <a:srgbClr val="3C78D8"/>
                </a:solidFill>
                <a:latin typeface="Sora"/>
                <a:ea typeface="Sora"/>
                <a:cs typeface="Sora"/>
                <a:sym typeface="Sor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RIT Athletics/Men’s Hockey</a:t>
            </a:r>
            <a:endParaRPr sz="1200">
              <a:solidFill>
                <a:srgbClr val="3C78D8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67"/>
          <p:cNvSpPr txBox="1"/>
          <p:nvPr>
            <p:ph idx="2" type="title"/>
          </p:nvPr>
        </p:nvSpPr>
        <p:spPr>
          <a:xfrm>
            <a:off x="160050" y="386625"/>
            <a:ext cx="8730000" cy="793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00000"/>
                </a:solidFill>
              </a:rPr>
              <a:t>Methodology</a:t>
            </a:r>
            <a:endParaRPr sz="4000">
              <a:solidFill>
                <a:srgbClr val="000000"/>
              </a:solidFill>
            </a:endParaRPr>
          </a:p>
        </p:txBody>
      </p:sp>
      <p:sp>
        <p:nvSpPr>
          <p:cNvPr id="965" name="Google Shape;965;p67"/>
          <p:cNvSpPr txBox="1"/>
          <p:nvPr/>
        </p:nvSpPr>
        <p:spPr>
          <a:xfrm>
            <a:off x="203575" y="1374225"/>
            <a:ext cx="8730000" cy="31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Sora"/>
              <a:buChar char="●"/>
            </a:pPr>
            <a:r>
              <a:rPr lang="en" sz="1200">
                <a:latin typeface="Sora"/>
                <a:ea typeface="Sora"/>
                <a:cs typeface="Sora"/>
                <a:sym typeface="Sora"/>
              </a:rPr>
              <a:t>Dataset used was the individual stats page from the team</a:t>
            </a:r>
            <a:endParaRPr sz="1200">
              <a:latin typeface="Sora"/>
              <a:ea typeface="Sora"/>
              <a:cs typeface="Sora"/>
              <a:sym typeface="Sor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Sora"/>
              <a:buChar char="○"/>
            </a:pPr>
            <a:r>
              <a:rPr lang="en" sz="1200">
                <a:latin typeface="Sora"/>
                <a:ea typeface="Sora"/>
                <a:cs typeface="Sora"/>
                <a:sym typeface="Sora"/>
              </a:rPr>
              <a:t>Obtained by web scraping</a:t>
            </a:r>
            <a:endParaRPr sz="1200">
              <a:latin typeface="Sora"/>
              <a:ea typeface="Sora"/>
              <a:cs typeface="Sora"/>
              <a:sym typeface="Sor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Sora"/>
              <a:buChar char="●"/>
            </a:pPr>
            <a:r>
              <a:rPr lang="en" sz="1200">
                <a:latin typeface="Sora"/>
                <a:ea typeface="Sora"/>
                <a:cs typeface="Sora"/>
                <a:sym typeface="Sora"/>
              </a:rPr>
              <a:t>Stats worked with specifically (as of the 12/5/25 series):</a:t>
            </a:r>
            <a:endParaRPr sz="1200">
              <a:latin typeface="Sora"/>
              <a:ea typeface="Sora"/>
              <a:cs typeface="Sora"/>
              <a:sym typeface="Sor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Sora"/>
              <a:buChar char="○"/>
            </a:pPr>
            <a:r>
              <a:rPr lang="en" sz="1200">
                <a:latin typeface="Sora"/>
                <a:ea typeface="Sora"/>
                <a:cs typeface="Sora"/>
                <a:sym typeface="Sora"/>
              </a:rPr>
              <a:t> Goals</a:t>
            </a:r>
            <a:endParaRPr sz="1200">
              <a:latin typeface="Sora"/>
              <a:ea typeface="Sora"/>
              <a:cs typeface="Sora"/>
              <a:sym typeface="Sora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Font typeface="Sora"/>
              <a:buChar char="■"/>
            </a:pPr>
            <a:r>
              <a:rPr lang="en" sz="1200">
                <a:latin typeface="Sora"/>
                <a:ea typeface="Sora"/>
                <a:cs typeface="Sora"/>
                <a:sym typeface="Sora"/>
              </a:rPr>
              <a:t>SHG, PPG, total goals overall, and of each type</a:t>
            </a:r>
            <a:endParaRPr sz="1200">
              <a:latin typeface="Sora"/>
              <a:ea typeface="Sora"/>
              <a:cs typeface="Sora"/>
              <a:sym typeface="Sor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Sora"/>
              <a:buChar char="○"/>
            </a:pPr>
            <a:r>
              <a:rPr lang="en" sz="1200">
                <a:latin typeface="Sora"/>
                <a:ea typeface="Sora"/>
                <a:cs typeface="Sora"/>
                <a:sym typeface="Sora"/>
              </a:rPr>
              <a:t>Blocks from each player</a:t>
            </a:r>
            <a:endParaRPr sz="1200">
              <a:latin typeface="Sora"/>
              <a:ea typeface="Sora"/>
              <a:cs typeface="Sora"/>
              <a:sym typeface="Sor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Sora"/>
              <a:buChar char="○"/>
            </a:pPr>
            <a:r>
              <a:rPr lang="en" sz="1200">
                <a:latin typeface="Sora"/>
                <a:ea typeface="Sora"/>
                <a:cs typeface="Sora"/>
                <a:sym typeface="Sora"/>
              </a:rPr>
              <a:t>Shooting Percentage</a:t>
            </a:r>
            <a:endParaRPr sz="1200">
              <a:latin typeface="Sora"/>
              <a:ea typeface="Sora"/>
              <a:cs typeface="Sora"/>
              <a:sym typeface="Sor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Sora"/>
              <a:buChar char="○"/>
            </a:pPr>
            <a:r>
              <a:rPr lang="en" sz="1200">
                <a:latin typeface="Sora"/>
                <a:ea typeface="Sora"/>
                <a:cs typeface="Sora"/>
                <a:sym typeface="Sora"/>
              </a:rPr>
              <a:t>Points per game</a:t>
            </a:r>
            <a:endParaRPr sz="1200">
              <a:latin typeface="Sora"/>
              <a:ea typeface="Sora"/>
              <a:cs typeface="Sora"/>
              <a:sym typeface="Sor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Sora"/>
              <a:buChar char="●"/>
            </a:pPr>
            <a:r>
              <a:rPr lang="en" sz="1200">
                <a:latin typeface="Sora"/>
                <a:ea typeface="Sora"/>
                <a:cs typeface="Sora"/>
                <a:sym typeface="Sora"/>
              </a:rPr>
              <a:t>Tools used:</a:t>
            </a:r>
            <a:endParaRPr sz="1200">
              <a:latin typeface="Sora"/>
              <a:ea typeface="Sora"/>
              <a:cs typeface="Sora"/>
              <a:sym typeface="Sor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Sora"/>
              <a:buChar char="○"/>
            </a:pPr>
            <a:r>
              <a:rPr lang="en" sz="1200">
                <a:latin typeface="Sora"/>
                <a:ea typeface="Sora"/>
                <a:cs typeface="Sora"/>
                <a:sym typeface="Sora"/>
              </a:rPr>
              <a:t>Jupyterlab</a:t>
            </a:r>
            <a:r>
              <a:rPr lang="en" sz="1200">
                <a:latin typeface="Sora"/>
                <a:ea typeface="Sora"/>
                <a:cs typeface="Sora"/>
                <a:sym typeface="Sora"/>
              </a:rPr>
              <a:t> notebook and Python</a:t>
            </a:r>
            <a:endParaRPr sz="1200">
              <a:latin typeface="Sora"/>
              <a:ea typeface="Sora"/>
              <a:cs typeface="Sora"/>
              <a:sym typeface="Sor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Sora"/>
              <a:buChar char="○"/>
            </a:pPr>
            <a:r>
              <a:rPr lang="en" sz="1200">
                <a:latin typeface="Sora"/>
                <a:ea typeface="Sora"/>
                <a:cs typeface="Sora"/>
                <a:sym typeface="Sora"/>
              </a:rPr>
              <a:t>Gemini (very minimally)</a:t>
            </a:r>
            <a:endParaRPr sz="1200"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966" name="Google Shape;96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2396" y="1492863"/>
            <a:ext cx="3521675" cy="350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68"/>
          <p:cNvSpPr txBox="1"/>
          <p:nvPr>
            <p:ph idx="2" type="title"/>
          </p:nvPr>
        </p:nvSpPr>
        <p:spPr>
          <a:xfrm>
            <a:off x="1817025" y="288445"/>
            <a:ext cx="5446500" cy="1009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00000"/>
                </a:solidFill>
              </a:rPr>
              <a:t>Results/Insights</a:t>
            </a:r>
            <a:endParaRPr sz="40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Some Notable Findings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972" name="Google Shape;972;p68"/>
          <p:cNvSpPr txBox="1"/>
          <p:nvPr/>
        </p:nvSpPr>
        <p:spPr>
          <a:xfrm>
            <a:off x="295475" y="1258600"/>
            <a:ext cx="8304300" cy="14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ra"/>
                <a:ea typeface="Sora"/>
                <a:cs typeface="Sora"/>
                <a:sym typeface="Sora"/>
              </a:rPr>
              <a:t>Question</a:t>
            </a:r>
            <a:r>
              <a:rPr lang="en" sz="1200">
                <a:latin typeface="Sora"/>
                <a:ea typeface="Sora"/>
                <a:cs typeface="Sora"/>
                <a:sym typeface="Sora"/>
              </a:rPr>
              <a:t> asked:</a:t>
            </a:r>
            <a:endParaRPr sz="1200">
              <a:latin typeface="Sora"/>
              <a:ea typeface="Sora"/>
              <a:cs typeface="Sora"/>
              <a:sym typeface="Sor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Sora"/>
              <a:buChar char="●"/>
            </a:pPr>
            <a:r>
              <a:rPr lang="en" sz="1200">
                <a:latin typeface="Sora"/>
                <a:ea typeface="Sora"/>
                <a:cs typeface="Sora"/>
                <a:sym typeface="Sora"/>
              </a:rPr>
              <a:t>How many and what percentage of the goals scored were from special teams? (from short handed and power play goals)</a:t>
            </a:r>
            <a:endParaRPr sz="1200"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973" name="Google Shape;97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098251"/>
            <a:ext cx="4878204" cy="28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68"/>
          <p:cNvSpPr txBox="1"/>
          <p:nvPr/>
        </p:nvSpPr>
        <p:spPr>
          <a:xfrm>
            <a:off x="5733525" y="2098250"/>
            <a:ext cx="2591400" cy="17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ra"/>
                <a:ea typeface="Sora"/>
                <a:cs typeface="Sora"/>
                <a:sym typeface="Sora"/>
              </a:rPr>
              <a:t>Did it lead to more questions?</a:t>
            </a:r>
            <a:endParaRPr sz="1200">
              <a:latin typeface="Sora"/>
              <a:ea typeface="Sora"/>
              <a:cs typeface="Sora"/>
              <a:sym typeface="Sor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Sora"/>
              <a:buChar char="●"/>
            </a:pPr>
            <a:r>
              <a:rPr lang="en" sz="1200">
                <a:latin typeface="Sora"/>
                <a:ea typeface="Sora"/>
                <a:cs typeface="Sora"/>
                <a:sym typeface="Sora"/>
              </a:rPr>
              <a:t>Yes:</a:t>
            </a:r>
            <a:endParaRPr sz="1200">
              <a:latin typeface="Sora"/>
              <a:ea typeface="Sora"/>
              <a:cs typeface="Sora"/>
              <a:sym typeface="Sor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Sora"/>
              <a:buChar char="○"/>
            </a:pPr>
            <a:r>
              <a:rPr lang="en" sz="1200">
                <a:latin typeface="Sora"/>
                <a:ea typeface="Sora"/>
                <a:cs typeface="Sora"/>
                <a:sym typeface="Sora"/>
              </a:rPr>
              <a:t>What percentage of shots are going on target in the power play?</a:t>
            </a:r>
            <a:endParaRPr sz="1200"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69"/>
          <p:cNvSpPr txBox="1"/>
          <p:nvPr>
            <p:ph idx="2" type="title"/>
          </p:nvPr>
        </p:nvSpPr>
        <p:spPr>
          <a:xfrm>
            <a:off x="1570800" y="406250"/>
            <a:ext cx="6002400" cy="734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00000"/>
                </a:solidFill>
              </a:rPr>
              <a:t>Results/Insights (Cont.)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80" name="Google Shape;980;p69"/>
          <p:cNvSpPr txBox="1"/>
          <p:nvPr/>
        </p:nvSpPr>
        <p:spPr>
          <a:xfrm>
            <a:off x="334850" y="1209525"/>
            <a:ext cx="6655200" cy="9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ra"/>
                <a:ea typeface="Sora"/>
                <a:cs typeface="Sora"/>
                <a:sym typeface="Sora"/>
              </a:rPr>
              <a:t>Question:</a:t>
            </a:r>
            <a:endParaRPr sz="1200"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ra"/>
                <a:ea typeface="Sora"/>
                <a:cs typeface="Sora"/>
                <a:sym typeface="Sora"/>
              </a:rPr>
              <a:t>Based on the shooting/scoring percentage, who needs the most help to improve on scoring/getting the puck in the back of the net?</a:t>
            </a:r>
            <a:endParaRPr sz="1200"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981" name="Google Shape;98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350" y="1895400"/>
            <a:ext cx="1849150" cy="3188841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69"/>
          <p:cNvSpPr txBox="1"/>
          <p:nvPr/>
        </p:nvSpPr>
        <p:spPr>
          <a:xfrm>
            <a:off x="3858725" y="2053700"/>
            <a:ext cx="3661200" cy="21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Sora"/>
                <a:ea typeface="Sora"/>
                <a:cs typeface="Sora"/>
                <a:sym typeface="Sora"/>
              </a:rPr>
              <a:t>Follow up/new questions:</a:t>
            </a:r>
            <a:endParaRPr sz="1500">
              <a:latin typeface="Sora"/>
              <a:ea typeface="Sora"/>
              <a:cs typeface="Sora"/>
              <a:sym typeface="Sor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Sora"/>
              <a:buChar char="●"/>
            </a:pPr>
            <a:r>
              <a:rPr lang="en" sz="1500">
                <a:latin typeface="Sora"/>
                <a:ea typeface="Sora"/>
                <a:cs typeface="Sora"/>
                <a:sym typeface="Sora"/>
              </a:rPr>
              <a:t>Where are their shots going on net?</a:t>
            </a:r>
            <a:endParaRPr sz="1500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83" name="Google Shape;983;p69"/>
          <p:cNvSpPr txBox="1"/>
          <p:nvPr/>
        </p:nvSpPr>
        <p:spPr>
          <a:xfrm>
            <a:off x="3691850" y="3437725"/>
            <a:ext cx="2388900" cy="11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Side note:</a:t>
            </a:r>
            <a:endParaRPr sz="1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</a:pPr>
            <a:r>
              <a:rPr lang="en"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Average shooting percentage of the team is 0.0899.</a:t>
            </a:r>
            <a:endParaRPr sz="1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70"/>
          <p:cNvSpPr txBox="1"/>
          <p:nvPr>
            <p:ph idx="2" type="title"/>
          </p:nvPr>
        </p:nvSpPr>
        <p:spPr>
          <a:xfrm>
            <a:off x="115025" y="1097174"/>
            <a:ext cx="3492300" cy="1023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</a:rPr>
              <a:t>Who are the strongest players defensively, in terms of blocks?</a:t>
            </a:r>
            <a:endParaRPr sz="2200">
              <a:solidFill>
                <a:srgbClr val="000000"/>
              </a:solidFill>
            </a:endParaRPr>
          </a:p>
        </p:txBody>
      </p:sp>
      <p:pic>
        <p:nvPicPr>
          <p:cNvPr id="989" name="Google Shape;98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62213"/>
            <a:ext cx="2171700" cy="292417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70"/>
          <p:cNvSpPr txBox="1"/>
          <p:nvPr>
            <p:ph idx="2" type="title"/>
          </p:nvPr>
        </p:nvSpPr>
        <p:spPr>
          <a:xfrm>
            <a:off x="1617750" y="228600"/>
            <a:ext cx="6002400" cy="734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00000"/>
                </a:solidFill>
              </a:rPr>
              <a:t>Results/Insights (Cont.)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91" name="Google Shape;991;p70"/>
          <p:cNvSpPr txBox="1"/>
          <p:nvPr/>
        </p:nvSpPr>
        <p:spPr>
          <a:xfrm>
            <a:off x="4264000" y="1801500"/>
            <a:ext cx="35400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ra"/>
                <a:ea typeface="Sora"/>
                <a:cs typeface="Sora"/>
                <a:sym typeface="Sora"/>
              </a:rPr>
              <a:t>Based on the points per game average, who is projected to be the top scorer at the end of the season?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992" name="Google Shape;99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4430" y="2982350"/>
            <a:ext cx="5534245" cy="192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71"/>
          <p:cNvSpPr txBox="1"/>
          <p:nvPr>
            <p:ph idx="2" type="title"/>
          </p:nvPr>
        </p:nvSpPr>
        <p:spPr>
          <a:xfrm>
            <a:off x="115025" y="406250"/>
            <a:ext cx="8681100" cy="508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000000"/>
                </a:solidFill>
              </a:rPr>
              <a:t>What new questions would you want to pursue?</a:t>
            </a:r>
            <a:endParaRPr sz="3100">
              <a:solidFill>
                <a:srgbClr val="000000"/>
              </a:solidFill>
            </a:endParaRPr>
          </a:p>
        </p:txBody>
      </p:sp>
      <p:sp>
        <p:nvSpPr>
          <p:cNvPr id="998" name="Google Shape;998;p71"/>
          <p:cNvSpPr txBox="1"/>
          <p:nvPr/>
        </p:nvSpPr>
        <p:spPr>
          <a:xfrm>
            <a:off x="246475" y="1140825"/>
            <a:ext cx="8078400" cy="16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Sora"/>
              <a:buChar char="●"/>
            </a:pPr>
            <a:r>
              <a:rPr lang="en" sz="1900">
                <a:latin typeface="Sora"/>
                <a:ea typeface="Sora"/>
                <a:cs typeface="Sora"/>
                <a:sym typeface="Sora"/>
              </a:rPr>
              <a:t>What is the overall save </a:t>
            </a:r>
            <a:r>
              <a:rPr lang="en" sz="1900">
                <a:latin typeface="Sora"/>
                <a:ea typeface="Sora"/>
                <a:cs typeface="Sora"/>
                <a:sym typeface="Sora"/>
              </a:rPr>
              <a:t>percentage</a:t>
            </a:r>
            <a:r>
              <a:rPr lang="en" sz="1900">
                <a:latin typeface="Sora"/>
                <a:ea typeface="Sora"/>
                <a:cs typeface="Sora"/>
                <a:sym typeface="Sora"/>
              </a:rPr>
              <a:t> and goals against average for the goalies on the team?</a:t>
            </a:r>
            <a:endParaRPr sz="1900">
              <a:latin typeface="Sora"/>
              <a:ea typeface="Sora"/>
              <a:cs typeface="Sora"/>
              <a:sym typeface="Sor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Sora"/>
              <a:buChar char="●"/>
            </a:pPr>
            <a:r>
              <a:rPr lang="en" sz="1900">
                <a:latin typeface="Sora"/>
                <a:ea typeface="Sora"/>
                <a:cs typeface="Sora"/>
                <a:sym typeface="Sora"/>
              </a:rPr>
              <a:t>Attendance per game average?</a:t>
            </a:r>
            <a:endParaRPr sz="1900">
              <a:latin typeface="Sora"/>
              <a:ea typeface="Sora"/>
              <a:cs typeface="Sora"/>
              <a:sym typeface="Sor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Sora"/>
              <a:buChar char="●"/>
            </a:pPr>
            <a:r>
              <a:rPr lang="en" sz="1900">
                <a:latin typeface="Sora"/>
                <a:ea typeface="Sora"/>
                <a:cs typeface="Sora"/>
                <a:sym typeface="Sora"/>
              </a:rPr>
              <a:t>Explore the stats from the women’s team as well</a:t>
            </a:r>
            <a:endParaRPr sz="1900"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999" name="Google Shape;99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9800" y="2647825"/>
            <a:ext cx="3712132" cy="2088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71"/>
          <p:cNvSpPr txBox="1"/>
          <p:nvPr/>
        </p:nvSpPr>
        <p:spPr>
          <a:xfrm>
            <a:off x="2415775" y="4743225"/>
            <a:ext cx="362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Photo: </a:t>
            </a:r>
            <a:r>
              <a:rPr lang="en" sz="1200" u="sng">
                <a:solidFill>
                  <a:srgbClr val="6FA8DC"/>
                </a:solidFill>
                <a:latin typeface="Sora"/>
                <a:ea typeface="Sora"/>
                <a:cs typeface="Sora"/>
                <a:sym typeface="Sor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Rit Athletics/Women's Hockey Team</a:t>
            </a:r>
            <a:endParaRPr sz="1200">
              <a:solidFill>
                <a:srgbClr val="6FA8DC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 OVERLAYS">
  <a:themeElements>
    <a:clrScheme name="Simple Light">
      <a:dk1>
        <a:srgbClr val="FFFFFF"/>
      </a:dk1>
      <a:lt1>
        <a:srgbClr val="353535"/>
      </a:lt1>
      <a:dk2>
        <a:srgbClr val="E3DFD6"/>
      </a:dk2>
      <a:lt2>
        <a:srgbClr val="F0B03B"/>
      </a:lt2>
      <a:accent1>
        <a:srgbClr val="FFEB67"/>
      </a:accent1>
      <a:accent2>
        <a:srgbClr val="FF5777"/>
      </a:accent2>
      <a:accent3>
        <a:srgbClr val="41CC6B"/>
      </a:accent3>
      <a:accent4>
        <a:srgbClr val="4285F4"/>
      </a:accent4>
      <a:accent5>
        <a:srgbClr val="69615E"/>
      </a:accent5>
      <a:accent6>
        <a:srgbClr val="FF866D"/>
      </a:accent6>
      <a:hlink>
        <a:srgbClr val="2A29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